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2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82" r:id="rId5"/>
    <p:sldMasterId id="2147483756" r:id="rId6"/>
  </p:sldMasterIdLst>
  <p:notesMasterIdLst>
    <p:notesMasterId r:id="rId27"/>
  </p:notesMasterIdLst>
  <p:handoutMasterIdLst>
    <p:handoutMasterId r:id="rId28"/>
  </p:handoutMasterIdLst>
  <p:sldIdLst>
    <p:sldId id="447" r:id="rId7"/>
    <p:sldId id="2147378805" r:id="rId8"/>
    <p:sldId id="2147378852" r:id="rId9"/>
    <p:sldId id="1726" r:id="rId10"/>
    <p:sldId id="2147378853" r:id="rId11"/>
    <p:sldId id="1728" r:id="rId12"/>
    <p:sldId id="1758" r:id="rId13"/>
    <p:sldId id="1571" r:id="rId14"/>
    <p:sldId id="2147378714" r:id="rId15"/>
    <p:sldId id="2147378773" r:id="rId16"/>
    <p:sldId id="1757" r:id="rId17"/>
    <p:sldId id="2147378856" r:id="rId18"/>
    <p:sldId id="1760" r:id="rId19"/>
    <p:sldId id="1761" r:id="rId20"/>
    <p:sldId id="2147378857" r:id="rId21"/>
    <p:sldId id="2147378858" r:id="rId22"/>
    <p:sldId id="2147378859" r:id="rId23"/>
    <p:sldId id="2147378860" r:id="rId24"/>
    <p:sldId id="2147378861" r:id="rId25"/>
    <p:sldId id="456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82DE"/>
    <a:srgbClr val="FF3300"/>
    <a:srgbClr val="00ACE8"/>
    <a:srgbClr val="CBD8EE"/>
    <a:srgbClr val="E7ED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529F1-E581-4525-A00E-C98236A00C31}" v="55" dt="2025-12-02T08:11:23.5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yle moyen 2 - Accentuation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68" autoAdjust="0"/>
    <p:restoredTop sz="89298" autoAdjust="0"/>
  </p:normalViewPr>
  <p:slideViewPr>
    <p:cSldViewPr snapToGrid="0" snapToObjects="1">
      <p:cViewPr varScale="1">
        <p:scale>
          <a:sx n="101" d="100"/>
          <a:sy n="101" d="100"/>
        </p:scale>
        <p:origin x="75" y="29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63" d="100"/>
        <a:sy n="163" d="100"/>
      </p:scale>
      <p:origin x="0" y="0"/>
    </p:cViewPr>
  </p:sorterViewPr>
  <p:notesViewPr>
    <p:cSldViewPr snapToGrid="0" snapToObjects="1">
      <p:cViewPr varScale="1">
        <p:scale>
          <a:sx n="161" d="100"/>
          <a:sy n="161" d="100"/>
        </p:scale>
        <p:origin x="432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microsoft.com/office/2015/10/relationships/revisionInfo" Target="revisionInfo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olas Moisand" userId="23d894e1-d9fd-4a88-9e9c-570e42b5a44d" providerId="ADAL" clId="{7282DC82-CB3E-4D95-A43E-53D5440E1085}"/>
    <pc:docChg chg="undo custSel addSld delSld modSld sldOrd">
      <pc:chgData name="Nicolas Moisand" userId="23d894e1-d9fd-4a88-9e9c-570e42b5a44d" providerId="ADAL" clId="{7282DC82-CB3E-4D95-A43E-53D5440E1085}" dt="2025-12-02T08:43:27.101" v="2664" actId="20577"/>
      <pc:docMkLst>
        <pc:docMk/>
      </pc:docMkLst>
      <pc:sldChg chg="modSp mod">
        <pc:chgData name="Nicolas Moisand" userId="23d894e1-d9fd-4a88-9e9c-570e42b5a44d" providerId="ADAL" clId="{7282DC82-CB3E-4D95-A43E-53D5440E1085}" dt="2025-11-30T15:21:29.021" v="9" actId="207"/>
        <pc:sldMkLst>
          <pc:docMk/>
          <pc:sldMk cId="2509084875" sldId="1571"/>
        </pc:sldMkLst>
        <pc:spChg chg="mod">
          <ac:chgData name="Nicolas Moisand" userId="23d894e1-d9fd-4a88-9e9c-570e42b5a44d" providerId="ADAL" clId="{7282DC82-CB3E-4D95-A43E-53D5440E1085}" dt="2025-11-30T15:21:29.021" v="9" actId="207"/>
          <ac:spMkLst>
            <pc:docMk/>
            <pc:sldMk cId="2509084875" sldId="1571"/>
            <ac:spMk id="8" creationId="{00000000-0000-0000-0000-000000000000}"/>
          </ac:spMkLst>
        </pc:spChg>
      </pc:sldChg>
      <pc:sldChg chg="del">
        <pc:chgData name="Nicolas Moisand" userId="23d894e1-d9fd-4a88-9e9c-570e42b5a44d" providerId="ADAL" clId="{7282DC82-CB3E-4D95-A43E-53D5440E1085}" dt="2025-11-30T15:46:34.723" v="291" actId="47"/>
        <pc:sldMkLst>
          <pc:docMk/>
          <pc:sldMk cId="542724194" sldId="1711"/>
        </pc:sldMkLst>
      </pc:sldChg>
      <pc:sldChg chg="modSp mod">
        <pc:chgData name="Nicolas Moisand" userId="23d894e1-d9fd-4a88-9e9c-570e42b5a44d" providerId="ADAL" clId="{7282DC82-CB3E-4D95-A43E-53D5440E1085}" dt="2025-11-30T15:21:48.235" v="12" actId="207"/>
        <pc:sldMkLst>
          <pc:docMk/>
          <pc:sldMk cId="3550437846" sldId="1726"/>
        </pc:sldMkLst>
        <pc:spChg chg="mod">
          <ac:chgData name="Nicolas Moisand" userId="23d894e1-d9fd-4a88-9e9c-570e42b5a44d" providerId="ADAL" clId="{7282DC82-CB3E-4D95-A43E-53D5440E1085}" dt="2025-11-30T15:21:48.235" v="12" actId="207"/>
          <ac:spMkLst>
            <pc:docMk/>
            <pc:sldMk cId="3550437846" sldId="1726"/>
            <ac:spMk id="8" creationId="{00000000-0000-0000-0000-000000000000}"/>
          </ac:spMkLst>
        </pc:spChg>
      </pc:sldChg>
      <pc:sldChg chg="modSp add mod">
        <pc:chgData name="Nicolas Moisand" userId="23d894e1-d9fd-4a88-9e9c-570e42b5a44d" providerId="ADAL" clId="{7282DC82-CB3E-4D95-A43E-53D5440E1085}" dt="2025-11-30T15:21:12.627" v="7" actId="207"/>
        <pc:sldMkLst>
          <pc:docMk/>
          <pc:sldMk cId="2417123418" sldId="1728"/>
        </pc:sldMkLst>
        <pc:spChg chg="mod">
          <ac:chgData name="Nicolas Moisand" userId="23d894e1-d9fd-4a88-9e9c-570e42b5a44d" providerId="ADAL" clId="{7282DC82-CB3E-4D95-A43E-53D5440E1085}" dt="2025-11-30T15:21:12.627" v="7" actId="207"/>
          <ac:spMkLst>
            <pc:docMk/>
            <pc:sldMk cId="2417123418" sldId="1728"/>
            <ac:spMk id="8" creationId="{00000000-0000-0000-0000-000000000000}"/>
          </ac:spMkLst>
        </pc:spChg>
      </pc:sldChg>
      <pc:sldChg chg="modSp mod ord">
        <pc:chgData name="Nicolas Moisand" userId="23d894e1-d9fd-4a88-9e9c-570e42b5a44d" providerId="ADAL" clId="{7282DC82-CB3E-4D95-A43E-53D5440E1085}" dt="2025-12-01T18:37:08.109" v="1997" actId="207"/>
        <pc:sldMkLst>
          <pc:docMk/>
          <pc:sldMk cId="387250525" sldId="1757"/>
        </pc:sldMkLst>
        <pc:spChg chg="mod">
          <ac:chgData name="Nicolas Moisand" userId="23d894e1-d9fd-4a88-9e9c-570e42b5a44d" providerId="ADAL" clId="{7282DC82-CB3E-4D95-A43E-53D5440E1085}" dt="2025-12-01T18:37:08.109" v="1997" actId="207"/>
          <ac:spMkLst>
            <pc:docMk/>
            <pc:sldMk cId="387250525" sldId="1757"/>
            <ac:spMk id="8" creationId="{00000000-0000-0000-0000-000000000000}"/>
          </ac:spMkLst>
        </pc:spChg>
        <pc:cxnChg chg="mod">
          <ac:chgData name="Nicolas Moisand" userId="23d894e1-d9fd-4a88-9e9c-570e42b5a44d" providerId="ADAL" clId="{7282DC82-CB3E-4D95-A43E-53D5440E1085}" dt="2025-11-30T15:43:18.573" v="288" actId="692"/>
          <ac:cxnSpMkLst>
            <pc:docMk/>
            <pc:sldMk cId="387250525" sldId="1757"/>
            <ac:cxnSpMk id="9" creationId="{739BF36C-C044-4C2C-8E28-FB82D24854F5}"/>
          </ac:cxnSpMkLst>
        </pc:cxnChg>
        <pc:cxnChg chg="mod">
          <ac:chgData name="Nicolas Moisand" userId="23d894e1-d9fd-4a88-9e9c-570e42b5a44d" providerId="ADAL" clId="{7282DC82-CB3E-4D95-A43E-53D5440E1085}" dt="2025-11-30T15:43:02.913" v="286" actId="692"/>
          <ac:cxnSpMkLst>
            <pc:docMk/>
            <pc:sldMk cId="387250525" sldId="1757"/>
            <ac:cxnSpMk id="10" creationId="{EE79CE9D-B96E-4ADF-BB77-8967D3255E21}"/>
          </ac:cxnSpMkLst>
        </pc:cxnChg>
      </pc:sldChg>
      <pc:sldChg chg="modSp add mod">
        <pc:chgData name="Nicolas Moisand" userId="23d894e1-d9fd-4a88-9e9c-570e42b5a44d" providerId="ADAL" clId="{7282DC82-CB3E-4D95-A43E-53D5440E1085}" dt="2025-11-30T15:21:18.291" v="8" actId="207"/>
        <pc:sldMkLst>
          <pc:docMk/>
          <pc:sldMk cId="205625587" sldId="1758"/>
        </pc:sldMkLst>
        <pc:spChg chg="mod">
          <ac:chgData name="Nicolas Moisand" userId="23d894e1-d9fd-4a88-9e9c-570e42b5a44d" providerId="ADAL" clId="{7282DC82-CB3E-4D95-A43E-53D5440E1085}" dt="2025-11-30T15:21:18.291" v="8" actId="207"/>
          <ac:spMkLst>
            <pc:docMk/>
            <pc:sldMk cId="205625587" sldId="1758"/>
            <ac:spMk id="8" creationId="{00000000-0000-0000-0000-000000000000}"/>
          </ac:spMkLst>
        </pc:spChg>
      </pc:sldChg>
      <pc:sldChg chg="modSp add mod ord">
        <pc:chgData name="Nicolas Moisand" userId="23d894e1-d9fd-4a88-9e9c-570e42b5a44d" providerId="ADAL" clId="{7282DC82-CB3E-4D95-A43E-53D5440E1085}" dt="2025-11-30T15:39:09.743" v="257" actId="113"/>
        <pc:sldMkLst>
          <pc:docMk/>
          <pc:sldMk cId="1385212917" sldId="1760"/>
        </pc:sldMkLst>
        <pc:spChg chg="mod">
          <ac:chgData name="Nicolas Moisand" userId="23d894e1-d9fd-4a88-9e9c-570e42b5a44d" providerId="ADAL" clId="{7282DC82-CB3E-4D95-A43E-53D5440E1085}" dt="2025-11-30T15:39:09.743" v="257" actId="113"/>
          <ac:spMkLst>
            <pc:docMk/>
            <pc:sldMk cId="1385212917" sldId="1760"/>
            <ac:spMk id="8" creationId="{00000000-0000-0000-0000-000000000000}"/>
          </ac:spMkLst>
        </pc:spChg>
      </pc:sldChg>
      <pc:sldChg chg="addSp delSp modSp add mod">
        <pc:chgData name="Nicolas Moisand" userId="23d894e1-d9fd-4a88-9e9c-570e42b5a44d" providerId="ADAL" clId="{7282DC82-CB3E-4D95-A43E-53D5440E1085}" dt="2025-11-30T16:44:03.830" v="1204" actId="1076"/>
        <pc:sldMkLst>
          <pc:docMk/>
          <pc:sldMk cId="2357807457" sldId="1761"/>
        </pc:sldMkLst>
        <pc:spChg chg="mod">
          <ac:chgData name="Nicolas Moisand" userId="23d894e1-d9fd-4a88-9e9c-570e42b5a44d" providerId="ADAL" clId="{7282DC82-CB3E-4D95-A43E-53D5440E1085}" dt="2025-11-30T15:41:30.714" v="283" actId="20577"/>
          <ac:spMkLst>
            <pc:docMk/>
            <pc:sldMk cId="2357807457" sldId="1761"/>
            <ac:spMk id="2" creationId="{00000000-0000-0000-0000-000000000000}"/>
          </ac:spMkLst>
        </pc:spChg>
        <pc:spChg chg="mod">
          <ac:chgData name="Nicolas Moisand" userId="23d894e1-d9fd-4a88-9e9c-570e42b5a44d" providerId="ADAL" clId="{7282DC82-CB3E-4D95-A43E-53D5440E1085}" dt="2025-11-30T16:43:14.900" v="1198" actId="6549"/>
          <ac:spMkLst>
            <pc:docMk/>
            <pc:sldMk cId="2357807457" sldId="1761"/>
            <ac:spMk id="8" creationId="{00000000-0000-0000-0000-000000000000}"/>
          </ac:spMkLst>
        </pc:spChg>
        <pc:picChg chg="add mod">
          <ac:chgData name="Nicolas Moisand" userId="23d894e1-d9fd-4a88-9e9c-570e42b5a44d" providerId="ADAL" clId="{7282DC82-CB3E-4D95-A43E-53D5440E1085}" dt="2025-11-30T16:44:03.830" v="1204" actId="1076"/>
          <ac:picMkLst>
            <pc:docMk/>
            <pc:sldMk cId="2357807457" sldId="1761"/>
            <ac:picMk id="9" creationId="{FD968F81-57A9-6744-1DF6-9A934344FF74}"/>
          </ac:picMkLst>
        </pc:picChg>
      </pc:sldChg>
      <pc:sldChg chg="del">
        <pc:chgData name="Nicolas Moisand" userId="23d894e1-d9fd-4a88-9e9c-570e42b5a44d" providerId="ADAL" clId="{7282DC82-CB3E-4D95-A43E-53D5440E1085}" dt="2025-11-30T16:49:12.682" v="1218" actId="2696"/>
        <pc:sldMkLst>
          <pc:docMk/>
          <pc:sldMk cId="637412991" sldId="2147378714"/>
        </pc:sldMkLst>
      </pc:sldChg>
      <pc:sldChg chg="add">
        <pc:chgData name="Nicolas Moisand" userId="23d894e1-d9fd-4a88-9e9c-570e42b5a44d" providerId="ADAL" clId="{7282DC82-CB3E-4D95-A43E-53D5440E1085}" dt="2025-11-30T16:49:19.830" v="1219"/>
        <pc:sldMkLst>
          <pc:docMk/>
          <pc:sldMk cId="2832957847" sldId="2147378714"/>
        </pc:sldMkLst>
      </pc:sldChg>
      <pc:sldChg chg="del">
        <pc:chgData name="Nicolas Moisand" userId="23d894e1-d9fd-4a88-9e9c-570e42b5a44d" providerId="ADAL" clId="{7282DC82-CB3E-4D95-A43E-53D5440E1085}" dt="2025-11-30T16:49:12.682" v="1218" actId="2696"/>
        <pc:sldMkLst>
          <pc:docMk/>
          <pc:sldMk cId="126523697" sldId="2147378773"/>
        </pc:sldMkLst>
      </pc:sldChg>
      <pc:sldChg chg="add">
        <pc:chgData name="Nicolas Moisand" userId="23d894e1-d9fd-4a88-9e9c-570e42b5a44d" providerId="ADAL" clId="{7282DC82-CB3E-4D95-A43E-53D5440E1085}" dt="2025-11-30T16:49:19.830" v="1219"/>
        <pc:sldMkLst>
          <pc:docMk/>
          <pc:sldMk cId="888718072" sldId="2147378773"/>
        </pc:sldMkLst>
      </pc:sldChg>
      <pc:sldChg chg="addSp modSp mod">
        <pc:chgData name="Nicolas Moisand" userId="23d894e1-d9fd-4a88-9e9c-570e42b5a44d" providerId="ADAL" clId="{7282DC82-CB3E-4D95-A43E-53D5440E1085}" dt="2025-12-01T18:58:54.476" v="2450" actId="1076"/>
        <pc:sldMkLst>
          <pc:docMk/>
          <pc:sldMk cId="4068155842" sldId="2147378805"/>
        </pc:sldMkLst>
        <pc:spChg chg="add mod">
          <ac:chgData name="Nicolas Moisand" userId="23d894e1-d9fd-4a88-9e9c-570e42b5a44d" providerId="ADAL" clId="{7282DC82-CB3E-4D95-A43E-53D5440E1085}" dt="2025-12-01T18:18:06.568" v="1588" actId="1076"/>
          <ac:spMkLst>
            <pc:docMk/>
            <pc:sldMk cId="4068155842" sldId="2147378805"/>
            <ac:spMk id="2" creationId="{B117F81F-FCE5-EDA6-50F4-43EF94E5D52B}"/>
          </ac:spMkLst>
        </pc:spChg>
        <pc:spChg chg="mod">
          <ac:chgData name="Nicolas Moisand" userId="23d894e1-d9fd-4a88-9e9c-570e42b5a44d" providerId="ADAL" clId="{7282DC82-CB3E-4D95-A43E-53D5440E1085}" dt="2025-12-01T18:58:54.476" v="2450" actId="1076"/>
          <ac:spMkLst>
            <pc:docMk/>
            <pc:sldMk cId="4068155842" sldId="2147378805"/>
            <ac:spMk id="6" creationId="{BD8F76AC-8B0D-6C03-CB02-B7EE8BAD9BF0}"/>
          </ac:spMkLst>
        </pc:spChg>
      </pc:sldChg>
      <pc:sldChg chg="modSp mod">
        <pc:chgData name="Nicolas Moisand" userId="23d894e1-d9fd-4a88-9e9c-570e42b5a44d" providerId="ADAL" clId="{7282DC82-CB3E-4D95-A43E-53D5440E1085}" dt="2025-12-01T18:37:56.812" v="2003" actId="20577"/>
        <pc:sldMkLst>
          <pc:docMk/>
          <pc:sldMk cId="2947096513" sldId="2147378852"/>
        </pc:sldMkLst>
        <pc:spChg chg="mod">
          <ac:chgData name="Nicolas Moisand" userId="23d894e1-d9fd-4a88-9e9c-570e42b5a44d" providerId="ADAL" clId="{7282DC82-CB3E-4D95-A43E-53D5440E1085}" dt="2025-12-01T18:37:56.812" v="2003" actId="20577"/>
          <ac:spMkLst>
            <pc:docMk/>
            <pc:sldMk cId="2947096513" sldId="2147378852"/>
            <ac:spMk id="15" creationId="{C1CA9BAB-2528-CE57-3640-BB53F7319956}"/>
          </ac:spMkLst>
        </pc:spChg>
        <pc:spChg chg="mod">
          <ac:chgData name="Nicolas Moisand" userId="23d894e1-d9fd-4a88-9e9c-570e42b5a44d" providerId="ADAL" clId="{7282DC82-CB3E-4D95-A43E-53D5440E1085}" dt="2025-11-30T15:22:01.236" v="14" actId="20577"/>
          <ac:spMkLst>
            <pc:docMk/>
            <pc:sldMk cId="2947096513" sldId="2147378852"/>
            <ac:spMk id="17" creationId="{21003DD1-D82A-C33C-2481-4B9F78B4CF59}"/>
          </ac:spMkLst>
        </pc:spChg>
      </pc:sldChg>
      <pc:sldChg chg="modAnim">
        <pc:chgData name="Nicolas Moisand" userId="23d894e1-d9fd-4a88-9e9c-570e42b5a44d" providerId="ADAL" clId="{7282DC82-CB3E-4D95-A43E-53D5440E1085}" dt="2025-12-02T08:11:23.515" v="2618"/>
        <pc:sldMkLst>
          <pc:docMk/>
          <pc:sldMk cId="1650166217" sldId="2147378853"/>
        </pc:sldMkLst>
      </pc:sldChg>
      <pc:sldChg chg="del">
        <pc:chgData name="Nicolas Moisand" userId="23d894e1-d9fd-4a88-9e9c-570e42b5a44d" providerId="ADAL" clId="{7282DC82-CB3E-4D95-A43E-53D5440E1085}" dt="2025-11-30T16:47:20.321" v="1217" actId="47"/>
        <pc:sldMkLst>
          <pc:docMk/>
          <pc:sldMk cId="3364668883" sldId="2147378854"/>
        </pc:sldMkLst>
      </pc:sldChg>
      <pc:sldChg chg="del">
        <pc:chgData name="Nicolas Moisand" userId="23d894e1-d9fd-4a88-9e9c-570e42b5a44d" providerId="ADAL" clId="{7282DC82-CB3E-4D95-A43E-53D5440E1085}" dt="2025-11-30T15:46:38.713" v="292" actId="47"/>
        <pc:sldMkLst>
          <pc:docMk/>
          <pc:sldMk cId="1454287328" sldId="2147378855"/>
        </pc:sldMkLst>
      </pc:sldChg>
      <pc:sldChg chg="modSp add mod">
        <pc:chgData name="Nicolas Moisand" userId="23d894e1-d9fd-4a88-9e9c-570e42b5a44d" providerId="ADAL" clId="{7282DC82-CB3E-4D95-A43E-53D5440E1085}" dt="2025-11-30T15:26:23.986" v="251" actId="20577"/>
        <pc:sldMkLst>
          <pc:docMk/>
          <pc:sldMk cId="758428398" sldId="2147378856"/>
        </pc:sldMkLst>
        <pc:spChg chg="mod">
          <ac:chgData name="Nicolas Moisand" userId="23d894e1-d9fd-4a88-9e9c-570e42b5a44d" providerId="ADAL" clId="{7282DC82-CB3E-4D95-A43E-53D5440E1085}" dt="2025-11-30T15:26:23.986" v="251" actId="20577"/>
          <ac:spMkLst>
            <pc:docMk/>
            <pc:sldMk cId="758428398" sldId="2147378856"/>
            <ac:spMk id="15" creationId="{4F3A9CCD-5E26-9F7A-11CA-BE5C108FD7FA}"/>
          </ac:spMkLst>
        </pc:spChg>
        <pc:spChg chg="mod">
          <ac:chgData name="Nicolas Moisand" userId="23d894e1-d9fd-4a88-9e9c-570e42b5a44d" providerId="ADAL" clId="{7282DC82-CB3E-4D95-A43E-53D5440E1085}" dt="2025-11-30T15:26:08.787" v="221" actId="20577"/>
          <ac:spMkLst>
            <pc:docMk/>
            <pc:sldMk cId="758428398" sldId="2147378856"/>
            <ac:spMk id="17" creationId="{2CFE324F-8891-4136-E260-E8B6DD109513}"/>
          </ac:spMkLst>
        </pc:spChg>
      </pc:sldChg>
      <pc:sldChg chg="addSp delSp modSp add mod">
        <pc:chgData name="Nicolas Moisand" userId="23d894e1-d9fd-4a88-9e9c-570e42b5a44d" providerId="ADAL" clId="{7282DC82-CB3E-4D95-A43E-53D5440E1085}" dt="2025-12-02T08:12:31.116" v="2640" actId="207"/>
        <pc:sldMkLst>
          <pc:docMk/>
          <pc:sldMk cId="4064935262" sldId="2147378857"/>
        </pc:sldMkLst>
        <pc:spChg chg="mod">
          <ac:chgData name="Nicolas Moisand" userId="23d894e1-d9fd-4a88-9e9c-570e42b5a44d" providerId="ADAL" clId="{7282DC82-CB3E-4D95-A43E-53D5440E1085}" dt="2025-12-02T08:12:31.116" v="2640" actId="207"/>
          <ac:spMkLst>
            <pc:docMk/>
            <pc:sldMk cId="4064935262" sldId="2147378857"/>
            <ac:spMk id="8" creationId="{6EB972D0-A9EF-2E8A-CCC5-E2CE93F4D407}"/>
          </ac:spMkLst>
        </pc:spChg>
        <pc:picChg chg="add mod">
          <ac:chgData name="Nicolas Moisand" userId="23d894e1-d9fd-4a88-9e9c-570e42b5a44d" providerId="ADAL" clId="{7282DC82-CB3E-4D95-A43E-53D5440E1085}" dt="2025-11-30T16:22:16.575" v="1186" actId="1076"/>
          <ac:picMkLst>
            <pc:docMk/>
            <pc:sldMk cId="4064935262" sldId="2147378857"/>
            <ac:picMk id="7" creationId="{46854431-8B02-C6D4-1BC2-24CAAD516EB8}"/>
          </ac:picMkLst>
        </pc:picChg>
      </pc:sldChg>
      <pc:sldChg chg="addSp modSp add mod">
        <pc:chgData name="Nicolas Moisand" userId="23d894e1-d9fd-4a88-9e9c-570e42b5a44d" providerId="ADAL" clId="{7282DC82-CB3E-4D95-A43E-53D5440E1085}" dt="2025-11-30T17:02:47.136" v="1364" actId="20577"/>
        <pc:sldMkLst>
          <pc:docMk/>
          <pc:sldMk cId="942726574" sldId="2147378858"/>
        </pc:sldMkLst>
        <pc:spChg chg="add mod">
          <ac:chgData name="Nicolas Moisand" userId="23d894e1-d9fd-4a88-9e9c-570e42b5a44d" providerId="ADAL" clId="{7282DC82-CB3E-4D95-A43E-53D5440E1085}" dt="2025-11-30T17:00:23.609" v="1322" actId="1076"/>
          <ac:spMkLst>
            <pc:docMk/>
            <pc:sldMk cId="942726574" sldId="2147378858"/>
            <ac:spMk id="4" creationId="{4783FBFA-75F6-1789-E6CC-0A9F0F36A954}"/>
          </ac:spMkLst>
        </pc:spChg>
        <pc:spChg chg="add mod">
          <ac:chgData name="Nicolas Moisand" userId="23d894e1-d9fd-4a88-9e9c-570e42b5a44d" providerId="ADAL" clId="{7282DC82-CB3E-4D95-A43E-53D5440E1085}" dt="2025-11-30T17:00:41.599" v="1323" actId="1076"/>
          <ac:spMkLst>
            <pc:docMk/>
            <pc:sldMk cId="942726574" sldId="2147378858"/>
            <ac:spMk id="7" creationId="{2C345B3A-1F3B-14DC-B630-A3BA11CC0191}"/>
          </ac:spMkLst>
        </pc:spChg>
        <pc:spChg chg="mod">
          <ac:chgData name="Nicolas Moisand" userId="23d894e1-d9fd-4a88-9e9c-570e42b5a44d" providerId="ADAL" clId="{7282DC82-CB3E-4D95-A43E-53D5440E1085}" dt="2025-11-30T15:58:36.767" v="540" actId="20577"/>
          <ac:spMkLst>
            <pc:docMk/>
            <pc:sldMk cId="942726574" sldId="2147378858"/>
            <ac:spMk id="8" creationId="{7E4A07BE-A791-D31C-0F83-1E19E67C55DC}"/>
          </ac:spMkLst>
        </pc:spChg>
        <pc:spChg chg="add mod">
          <ac:chgData name="Nicolas Moisand" userId="23d894e1-d9fd-4a88-9e9c-570e42b5a44d" providerId="ADAL" clId="{7282DC82-CB3E-4D95-A43E-53D5440E1085}" dt="2025-11-30T17:02:47.136" v="1364" actId="20577"/>
          <ac:spMkLst>
            <pc:docMk/>
            <pc:sldMk cId="942726574" sldId="2147378858"/>
            <ac:spMk id="12" creationId="{CC22DCDD-D6AA-112C-7F6D-3768DA757385}"/>
          </ac:spMkLst>
        </pc:spChg>
        <pc:picChg chg="mod">
          <ac:chgData name="Nicolas Moisand" userId="23d894e1-d9fd-4a88-9e9c-570e42b5a44d" providerId="ADAL" clId="{7282DC82-CB3E-4D95-A43E-53D5440E1085}" dt="2025-11-30T15:58:46.182" v="543" actId="14100"/>
          <ac:picMkLst>
            <pc:docMk/>
            <pc:sldMk cId="942726574" sldId="2147378858"/>
            <ac:picMk id="6" creationId="{A11BD474-0B03-3DCC-37A6-6BD55B22A722}"/>
          </ac:picMkLst>
        </pc:picChg>
        <pc:cxnChg chg="add mod">
          <ac:chgData name="Nicolas Moisand" userId="23d894e1-d9fd-4a88-9e9c-570e42b5a44d" providerId="ADAL" clId="{7282DC82-CB3E-4D95-A43E-53D5440E1085}" dt="2025-11-30T16:59:13.626" v="1274" actId="1076"/>
          <ac:cxnSpMkLst>
            <pc:docMk/>
            <pc:sldMk cId="942726574" sldId="2147378858"/>
            <ac:cxnSpMk id="10" creationId="{92C3F18D-8D53-3A46-7309-7BD6573A1675}"/>
          </ac:cxnSpMkLst>
        </pc:cxnChg>
        <pc:cxnChg chg="add mod">
          <ac:chgData name="Nicolas Moisand" userId="23d894e1-d9fd-4a88-9e9c-570e42b5a44d" providerId="ADAL" clId="{7282DC82-CB3E-4D95-A43E-53D5440E1085}" dt="2025-11-30T16:59:30.149" v="1277" actId="692"/>
          <ac:cxnSpMkLst>
            <pc:docMk/>
            <pc:sldMk cId="942726574" sldId="2147378858"/>
            <ac:cxnSpMk id="11" creationId="{15042386-00FF-D712-7886-C24017FFDB87}"/>
          </ac:cxnSpMkLst>
        </pc:cxnChg>
        <pc:cxnChg chg="add mod">
          <ac:chgData name="Nicolas Moisand" userId="23d894e1-d9fd-4a88-9e9c-570e42b5a44d" providerId="ADAL" clId="{7282DC82-CB3E-4D95-A43E-53D5440E1085}" dt="2025-11-30T17:01:22.214" v="1330" actId="692"/>
          <ac:cxnSpMkLst>
            <pc:docMk/>
            <pc:sldMk cId="942726574" sldId="2147378858"/>
            <ac:cxnSpMk id="13" creationId="{29C6FA22-71ED-2FD0-7A70-CA297B330DB4}"/>
          </ac:cxnSpMkLst>
        </pc:cxnChg>
      </pc:sldChg>
      <pc:sldChg chg="addSp delSp modSp add mod modClrScheme chgLayout">
        <pc:chgData name="Nicolas Moisand" userId="23d894e1-d9fd-4a88-9e9c-570e42b5a44d" providerId="ADAL" clId="{7282DC82-CB3E-4D95-A43E-53D5440E1085}" dt="2025-11-30T16:45:56.810" v="1216" actId="14100"/>
        <pc:sldMkLst>
          <pc:docMk/>
          <pc:sldMk cId="2969500218" sldId="2147378859"/>
        </pc:sldMkLst>
        <pc:spChg chg="mod">
          <ac:chgData name="Nicolas Moisand" userId="23d894e1-d9fd-4a88-9e9c-570e42b5a44d" providerId="ADAL" clId="{7282DC82-CB3E-4D95-A43E-53D5440E1085}" dt="2025-11-30T16:45:45.112" v="1213" actId="26606"/>
          <ac:spMkLst>
            <pc:docMk/>
            <pc:sldMk cId="2969500218" sldId="2147378859"/>
            <ac:spMk id="2" creationId="{F748D457-B227-73DE-3319-5227C87245DC}"/>
          </ac:spMkLst>
        </pc:spChg>
        <pc:spChg chg="mod ord">
          <ac:chgData name="Nicolas Moisand" userId="23d894e1-d9fd-4a88-9e9c-570e42b5a44d" providerId="ADAL" clId="{7282DC82-CB3E-4D95-A43E-53D5440E1085}" dt="2025-11-30T16:45:45.112" v="1213" actId="26606"/>
          <ac:spMkLst>
            <pc:docMk/>
            <pc:sldMk cId="2969500218" sldId="2147378859"/>
            <ac:spMk id="3" creationId="{0BD7A795-E50F-2882-263D-75E81D9AB297}"/>
          </ac:spMkLst>
        </pc:spChg>
        <pc:spChg chg="mod ord">
          <ac:chgData name="Nicolas Moisand" userId="23d894e1-d9fd-4a88-9e9c-570e42b5a44d" providerId="ADAL" clId="{7282DC82-CB3E-4D95-A43E-53D5440E1085}" dt="2025-11-30T16:45:45.112" v="1213" actId="26606"/>
          <ac:spMkLst>
            <pc:docMk/>
            <pc:sldMk cId="2969500218" sldId="2147378859"/>
            <ac:spMk id="5" creationId="{80745994-6474-AC1F-BC0B-E02645E48ED3}"/>
          </ac:spMkLst>
        </pc:spChg>
        <pc:spChg chg="mod">
          <ac:chgData name="Nicolas Moisand" userId="23d894e1-d9fd-4a88-9e9c-570e42b5a44d" providerId="ADAL" clId="{7282DC82-CB3E-4D95-A43E-53D5440E1085}" dt="2025-11-30T16:45:45.112" v="1213" actId="26606"/>
          <ac:spMkLst>
            <pc:docMk/>
            <pc:sldMk cId="2969500218" sldId="2147378859"/>
            <ac:spMk id="8" creationId="{D7EAD399-DC8B-E874-249F-E4BF851F93A2}"/>
          </ac:spMkLst>
        </pc:spChg>
        <pc:picChg chg="add mod">
          <ac:chgData name="Nicolas Moisand" userId="23d894e1-d9fd-4a88-9e9c-570e42b5a44d" providerId="ADAL" clId="{7282DC82-CB3E-4D95-A43E-53D5440E1085}" dt="2025-11-30T16:45:56.810" v="1216" actId="14100"/>
          <ac:picMkLst>
            <pc:docMk/>
            <pc:sldMk cId="2969500218" sldId="2147378859"/>
            <ac:picMk id="7" creationId="{37B5E061-2CD0-F226-078C-24722A311BD5}"/>
          </ac:picMkLst>
        </pc:picChg>
      </pc:sldChg>
      <pc:sldChg chg="add del">
        <pc:chgData name="Nicolas Moisand" userId="23d894e1-d9fd-4a88-9e9c-570e42b5a44d" providerId="ADAL" clId="{7282DC82-CB3E-4D95-A43E-53D5440E1085}" dt="2025-12-01T18:19:07.340" v="1590" actId="47"/>
        <pc:sldMkLst>
          <pc:docMk/>
          <pc:sldMk cId="398678917" sldId="2147378860"/>
        </pc:sldMkLst>
      </pc:sldChg>
      <pc:sldChg chg="addSp delSp modSp add mod">
        <pc:chgData name="Nicolas Moisand" userId="23d894e1-d9fd-4a88-9e9c-570e42b5a44d" providerId="ADAL" clId="{7282DC82-CB3E-4D95-A43E-53D5440E1085}" dt="2025-12-02T08:43:06.757" v="2648" actId="20577"/>
        <pc:sldMkLst>
          <pc:docMk/>
          <pc:sldMk cId="2131145771" sldId="2147378860"/>
        </pc:sldMkLst>
        <pc:spChg chg="mod">
          <ac:chgData name="Nicolas Moisand" userId="23d894e1-d9fd-4a88-9e9c-570e42b5a44d" providerId="ADAL" clId="{7282DC82-CB3E-4D95-A43E-53D5440E1085}" dt="2025-12-01T18:26:46.184" v="1791" actId="114"/>
          <ac:spMkLst>
            <pc:docMk/>
            <pc:sldMk cId="2131145771" sldId="2147378860"/>
            <ac:spMk id="4" creationId="{94115FE1-A76C-B68C-E46D-BCBA1CC6F51D}"/>
          </ac:spMkLst>
        </pc:spChg>
        <pc:spChg chg="mod">
          <ac:chgData name="Nicolas Moisand" userId="23d894e1-d9fd-4a88-9e9c-570e42b5a44d" providerId="ADAL" clId="{7282DC82-CB3E-4D95-A43E-53D5440E1085}" dt="2025-12-01T18:30:00.458" v="1945" actId="115"/>
          <ac:spMkLst>
            <pc:docMk/>
            <pc:sldMk cId="2131145771" sldId="2147378860"/>
            <ac:spMk id="7" creationId="{83FB7D99-9498-87DC-814D-2E0A3418B24D}"/>
          </ac:spMkLst>
        </pc:spChg>
        <pc:spChg chg="mod">
          <ac:chgData name="Nicolas Moisand" userId="23d894e1-d9fd-4a88-9e9c-570e42b5a44d" providerId="ADAL" clId="{7282DC82-CB3E-4D95-A43E-53D5440E1085}" dt="2025-12-01T18:19:23.349" v="1616" actId="20577"/>
          <ac:spMkLst>
            <pc:docMk/>
            <pc:sldMk cId="2131145771" sldId="2147378860"/>
            <ac:spMk id="8" creationId="{93304B42-FDD8-2BD6-0702-C0CB78CD06EB}"/>
          </ac:spMkLst>
        </pc:spChg>
        <pc:spChg chg="mod">
          <ac:chgData name="Nicolas Moisand" userId="23d894e1-d9fd-4a88-9e9c-570e42b5a44d" providerId="ADAL" clId="{7282DC82-CB3E-4D95-A43E-53D5440E1085}" dt="2025-12-02T08:43:06.757" v="2648" actId="20577"/>
          <ac:spMkLst>
            <pc:docMk/>
            <pc:sldMk cId="2131145771" sldId="2147378860"/>
            <ac:spMk id="12" creationId="{39C4C0BC-8A30-DCF7-826B-C2A650BD98F4}"/>
          </ac:spMkLst>
        </pc:spChg>
        <pc:spChg chg="add mod">
          <ac:chgData name="Nicolas Moisand" userId="23d894e1-d9fd-4a88-9e9c-570e42b5a44d" providerId="ADAL" clId="{7282DC82-CB3E-4D95-A43E-53D5440E1085}" dt="2025-12-01T18:25:02.138" v="1632" actId="207"/>
          <ac:spMkLst>
            <pc:docMk/>
            <pc:sldMk cId="2131145771" sldId="2147378860"/>
            <ac:spMk id="15" creationId="{49A336CE-F766-C48F-DB6F-757A834AB6CC}"/>
          </ac:spMkLst>
        </pc:spChg>
        <pc:spChg chg="add mod">
          <ac:chgData name="Nicolas Moisand" userId="23d894e1-d9fd-4a88-9e9c-570e42b5a44d" providerId="ADAL" clId="{7282DC82-CB3E-4D95-A43E-53D5440E1085}" dt="2025-12-01T18:32:09.765" v="1960" actId="1076"/>
          <ac:spMkLst>
            <pc:docMk/>
            <pc:sldMk cId="2131145771" sldId="2147378860"/>
            <ac:spMk id="16" creationId="{5C494D31-C731-CC0E-3AF2-361D5DD37A64}"/>
          </ac:spMkLst>
        </pc:spChg>
        <pc:spChg chg="add mod">
          <ac:chgData name="Nicolas Moisand" userId="23d894e1-d9fd-4a88-9e9c-570e42b5a44d" providerId="ADAL" clId="{7282DC82-CB3E-4D95-A43E-53D5440E1085}" dt="2025-12-01T18:32:13.221" v="1961" actId="1076"/>
          <ac:spMkLst>
            <pc:docMk/>
            <pc:sldMk cId="2131145771" sldId="2147378860"/>
            <ac:spMk id="17" creationId="{65FBED87-A8C6-D995-62F5-19836E0DFF32}"/>
          </ac:spMkLst>
        </pc:spChg>
        <pc:spChg chg="add mod">
          <ac:chgData name="Nicolas Moisand" userId="23d894e1-d9fd-4a88-9e9c-570e42b5a44d" providerId="ADAL" clId="{7282DC82-CB3E-4D95-A43E-53D5440E1085}" dt="2025-12-01T18:28:44.744" v="1844" actId="1076"/>
          <ac:spMkLst>
            <pc:docMk/>
            <pc:sldMk cId="2131145771" sldId="2147378860"/>
            <ac:spMk id="18" creationId="{6B8294BB-A80E-07AC-8003-8799BC636C40}"/>
          </ac:spMkLst>
        </pc:spChg>
        <pc:spChg chg="add mod">
          <ac:chgData name="Nicolas Moisand" userId="23d894e1-d9fd-4a88-9e9c-570e42b5a44d" providerId="ADAL" clId="{7282DC82-CB3E-4D95-A43E-53D5440E1085}" dt="2025-12-01T18:32:18.793" v="1962" actId="1076"/>
          <ac:spMkLst>
            <pc:docMk/>
            <pc:sldMk cId="2131145771" sldId="2147378860"/>
            <ac:spMk id="19" creationId="{66ECA79A-00FA-AAE6-A66A-484F7715CF36}"/>
          </ac:spMkLst>
        </pc:spChg>
        <pc:spChg chg="add mod">
          <ac:chgData name="Nicolas Moisand" userId="23d894e1-d9fd-4a88-9e9c-570e42b5a44d" providerId="ADAL" clId="{7282DC82-CB3E-4D95-A43E-53D5440E1085}" dt="2025-12-01T18:32:02.306" v="1959" actId="1076"/>
          <ac:spMkLst>
            <pc:docMk/>
            <pc:sldMk cId="2131145771" sldId="2147378860"/>
            <ac:spMk id="20" creationId="{445FF5AE-A68C-7EF3-C42F-A25795C1E137}"/>
          </ac:spMkLst>
        </pc:spChg>
        <pc:spChg chg="add mod">
          <ac:chgData name="Nicolas Moisand" userId="23d894e1-d9fd-4a88-9e9c-570e42b5a44d" providerId="ADAL" clId="{7282DC82-CB3E-4D95-A43E-53D5440E1085}" dt="2025-12-01T18:41:09.639" v="2126" actId="1076"/>
          <ac:spMkLst>
            <pc:docMk/>
            <pc:sldMk cId="2131145771" sldId="2147378860"/>
            <ac:spMk id="21" creationId="{2C830D56-55A9-D006-C7DC-4CEE7EAA0897}"/>
          </ac:spMkLst>
        </pc:spChg>
        <pc:spChg chg="add mod">
          <ac:chgData name="Nicolas Moisand" userId="23d894e1-d9fd-4a88-9e9c-570e42b5a44d" providerId="ADAL" clId="{7282DC82-CB3E-4D95-A43E-53D5440E1085}" dt="2025-12-01T18:41:58.607" v="2134" actId="207"/>
          <ac:spMkLst>
            <pc:docMk/>
            <pc:sldMk cId="2131145771" sldId="2147378860"/>
            <ac:spMk id="22" creationId="{A747C2EE-268C-7542-8DD1-0569832FA0CA}"/>
          </ac:spMkLst>
        </pc:spChg>
        <pc:spChg chg="add mod">
          <ac:chgData name="Nicolas Moisand" userId="23d894e1-d9fd-4a88-9e9c-570e42b5a44d" providerId="ADAL" clId="{7282DC82-CB3E-4D95-A43E-53D5440E1085}" dt="2025-12-01T18:42:19.311" v="2137" actId="14100"/>
          <ac:spMkLst>
            <pc:docMk/>
            <pc:sldMk cId="2131145771" sldId="2147378860"/>
            <ac:spMk id="23" creationId="{71E26439-90DA-966F-AD8C-092B5EAC6EEA}"/>
          </ac:spMkLst>
        </pc:spChg>
        <pc:picChg chg="del">
          <ac:chgData name="Nicolas Moisand" userId="23d894e1-d9fd-4a88-9e9c-570e42b5a44d" providerId="ADAL" clId="{7282DC82-CB3E-4D95-A43E-53D5440E1085}" dt="2025-12-01T18:19:28.146" v="1617" actId="478"/>
          <ac:picMkLst>
            <pc:docMk/>
            <pc:sldMk cId="2131145771" sldId="2147378860"/>
            <ac:picMk id="6" creationId="{A75EB367-B2D3-ABBF-7446-9265F1BDDEC6}"/>
          </ac:picMkLst>
        </pc:picChg>
        <pc:picChg chg="add mod">
          <ac:chgData name="Nicolas Moisand" userId="23d894e1-d9fd-4a88-9e9c-570e42b5a44d" providerId="ADAL" clId="{7282DC82-CB3E-4D95-A43E-53D5440E1085}" dt="2025-12-01T18:39:45.803" v="2076" actId="1076"/>
          <ac:picMkLst>
            <pc:docMk/>
            <pc:sldMk cId="2131145771" sldId="2147378860"/>
            <ac:picMk id="14" creationId="{38C66A2F-E561-F9F2-48EC-6EAB88200F3D}"/>
          </ac:picMkLst>
        </pc:picChg>
        <pc:cxnChg chg="del">
          <ac:chgData name="Nicolas Moisand" userId="23d894e1-d9fd-4a88-9e9c-570e42b5a44d" providerId="ADAL" clId="{7282DC82-CB3E-4D95-A43E-53D5440E1085}" dt="2025-12-01T18:19:33.424" v="1618" actId="478"/>
          <ac:cxnSpMkLst>
            <pc:docMk/>
            <pc:sldMk cId="2131145771" sldId="2147378860"/>
            <ac:cxnSpMk id="10" creationId="{58C642FA-34DB-091B-DAE8-029BFEC1CB2B}"/>
          </ac:cxnSpMkLst>
        </pc:cxnChg>
        <pc:cxnChg chg="del">
          <ac:chgData name="Nicolas Moisand" userId="23d894e1-d9fd-4a88-9e9c-570e42b5a44d" providerId="ADAL" clId="{7282DC82-CB3E-4D95-A43E-53D5440E1085}" dt="2025-12-01T18:19:36.758" v="1619" actId="478"/>
          <ac:cxnSpMkLst>
            <pc:docMk/>
            <pc:sldMk cId="2131145771" sldId="2147378860"/>
            <ac:cxnSpMk id="11" creationId="{D417C9E1-C333-0CC6-D71B-BCD3DC081BC1}"/>
          </ac:cxnSpMkLst>
        </pc:cxnChg>
        <pc:cxnChg chg="del">
          <ac:chgData name="Nicolas Moisand" userId="23d894e1-d9fd-4a88-9e9c-570e42b5a44d" providerId="ADAL" clId="{7282DC82-CB3E-4D95-A43E-53D5440E1085}" dt="2025-12-01T18:19:39.285" v="1620" actId="478"/>
          <ac:cxnSpMkLst>
            <pc:docMk/>
            <pc:sldMk cId="2131145771" sldId="2147378860"/>
            <ac:cxnSpMk id="13" creationId="{8DB169A8-AA82-1284-B347-E41564B644CA}"/>
          </ac:cxnSpMkLst>
        </pc:cxnChg>
      </pc:sldChg>
      <pc:sldChg chg="addSp delSp modSp add mod">
        <pc:chgData name="Nicolas Moisand" userId="23d894e1-d9fd-4a88-9e9c-570e42b5a44d" providerId="ADAL" clId="{7282DC82-CB3E-4D95-A43E-53D5440E1085}" dt="2025-12-02T08:43:27.101" v="2664" actId="20577"/>
        <pc:sldMkLst>
          <pc:docMk/>
          <pc:sldMk cId="2686650966" sldId="2147378861"/>
        </pc:sldMkLst>
        <pc:spChg chg="mod">
          <ac:chgData name="Nicolas Moisand" userId="23d894e1-d9fd-4a88-9e9c-570e42b5a44d" providerId="ADAL" clId="{7282DC82-CB3E-4D95-A43E-53D5440E1085}" dt="2025-12-01T19:01:27.065" v="2507" actId="20577"/>
          <ac:spMkLst>
            <pc:docMk/>
            <pc:sldMk cId="2686650966" sldId="2147378861"/>
            <ac:spMk id="8" creationId="{014DF334-C003-44D5-9160-C7DD2F218037}"/>
          </ac:spMkLst>
        </pc:spChg>
        <pc:spChg chg="add mod">
          <ac:chgData name="Nicolas Moisand" userId="23d894e1-d9fd-4a88-9e9c-570e42b5a44d" providerId="ADAL" clId="{7282DC82-CB3E-4D95-A43E-53D5440E1085}" dt="2025-12-02T08:43:27.101" v="2664" actId="20577"/>
          <ac:spMkLst>
            <pc:docMk/>
            <pc:sldMk cId="2686650966" sldId="2147378861"/>
            <ac:spMk id="11" creationId="{A7656C17-D2D5-8EE5-9AF2-82433B7672C1}"/>
          </ac:spMkLst>
        </pc:spChg>
        <pc:picChg chg="add del">
          <ac:chgData name="Nicolas Moisand" userId="23d894e1-d9fd-4a88-9e9c-570e42b5a44d" providerId="ADAL" clId="{7282DC82-CB3E-4D95-A43E-53D5440E1085}" dt="2025-12-01T18:51:14.779" v="2174" actId="478"/>
          <ac:picMkLst>
            <pc:docMk/>
            <pc:sldMk cId="2686650966" sldId="2147378861"/>
            <ac:picMk id="6" creationId="{69EE3BEC-D7D4-5DBC-9DB8-158D444684D3}"/>
          </ac:picMkLst>
        </pc:picChg>
        <pc:picChg chg="del">
          <ac:chgData name="Nicolas Moisand" userId="23d894e1-d9fd-4a88-9e9c-570e42b5a44d" providerId="ADAL" clId="{7282DC82-CB3E-4D95-A43E-53D5440E1085}" dt="2025-12-01T18:50:32.514" v="2139" actId="478"/>
          <ac:picMkLst>
            <pc:docMk/>
            <pc:sldMk cId="2686650966" sldId="2147378861"/>
            <ac:picMk id="7" creationId="{0D638917-B394-ABB3-4463-ABDD0A450696}"/>
          </ac:picMkLst>
        </pc:picChg>
        <pc:picChg chg="add mod">
          <ac:chgData name="Nicolas Moisand" userId="23d894e1-d9fd-4a88-9e9c-570e42b5a44d" providerId="ADAL" clId="{7282DC82-CB3E-4D95-A43E-53D5440E1085}" dt="2025-12-01T19:01:49.986" v="2508" actId="1076"/>
          <ac:picMkLst>
            <pc:docMk/>
            <pc:sldMk cId="2686650966" sldId="2147378861"/>
            <ac:picMk id="10" creationId="{EE6A3DD2-CEC4-34B2-C2DA-019DC1F89EA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3F8D3-6813-4546-9A9D-AC41AF1B8190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F237C1-999C-5D45-A0E0-14FF4C250AB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52363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87E37-6E81-624D-ABA2-F5BD403D7437}" type="datetimeFigureOut">
              <a:rPr lang="fr-FR" smtClean="0"/>
              <a:t>02/12/2025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7ECF8B-F8FA-7B48-B846-759EE32691A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21322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03929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3099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0498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D4E48-E23F-ED8D-4B63-2500B191C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C945478A-C2E1-27CA-4E3E-ABD191300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630AACE4-F25C-D826-9CD6-A44C3CF37E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5EE09A5-3126-0F01-FD90-AFB441F000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9549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887C3-C9EE-780C-667A-8BB4EE944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5095856-DB75-4853-3698-787FFE73BB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BFC20946-EF5E-4108-D7F6-959D28773C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6950BA-06CE-BBB7-BD91-F157C17C8B6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2275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4A46A-E0F7-03D7-F0A4-72A83636A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7EA4891A-6291-D9D5-086B-FD33A25DC0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08D1F57C-EBA1-A715-E32C-47C60FEC1D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7D591A7-2B25-8911-D2DD-DF1B028702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6740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DFEB0-E654-DDB4-CA28-2F07266BA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3849CBE-E356-26C2-6C5F-1E0BD3F820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DC8741DD-A4AF-3DDA-C63B-9D7F4C3C4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78EE46-FE30-4F9D-14A9-1FBA5E0CA1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479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C0910-23A2-38EE-9DD3-A500CCEBE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C0B7EF-E0F4-10A5-E2D0-548343E4F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>
            <a:extLst>
              <a:ext uri="{FF2B5EF4-FFF2-40B4-BE49-F238E27FC236}">
                <a16:creationId xmlns:a16="http://schemas.microsoft.com/office/drawing/2014/main" id="{9879AECF-560E-2812-C9D5-7ABFE85EF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5A5F499-6A39-2026-EF23-47766E6E344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6530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12191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084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90784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4630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19227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1201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6242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7ECF8B-F8FA-7B48-B846-759EE32691A6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2554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avec coin rogné  11"/>
          <p:cNvSpPr/>
          <p:nvPr userDrawn="1"/>
        </p:nvSpPr>
        <p:spPr>
          <a:xfrm>
            <a:off x="0" y="2415588"/>
            <a:ext cx="11857038" cy="4121742"/>
          </a:xfrm>
          <a:custGeom>
            <a:avLst/>
            <a:gdLst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950432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25207 w 11832956"/>
              <a:gd name="connsiteY2" fmla="*/ 779950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2956" h="4121742">
                <a:moveTo>
                  <a:pt x="0" y="0"/>
                </a:moveTo>
                <a:lnTo>
                  <a:pt x="10882524" y="0"/>
                </a:lnTo>
                <a:lnTo>
                  <a:pt x="11832956" y="795449"/>
                </a:lnTo>
                <a:lnTo>
                  <a:pt x="11832956" y="4121742"/>
                </a:lnTo>
                <a:lnTo>
                  <a:pt x="0" y="41217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/>
              </a:gs>
              <a:gs pos="49000">
                <a:srgbClr val="0082DE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61678" y="3476956"/>
            <a:ext cx="7787708" cy="669414"/>
          </a:xfrm>
        </p:spPr>
        <p:txBody>
          <a:bodyPr wrap="none" anchor="b">
            <a:spAutoFit/>
          </a:bodyPr>
          <a:lstStyle>
            <a:lvl1pPr algn="r">
              <a:lnSpc>
                <a:spcPts val="4460"/>
              </a:lnSpc>
              <a:defRPr sz="4800" b="1" cap="none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644866" y="4087791"/>
            <a:ext cx="4804520" cy="954107"/>
          </a:xfrm>
        </p:spPr>
        <p:txBody>
          <a:bodyPr wrap="none">
            <a:spAutoFit/>
          </a:bodyPr>
          <a:lstStyle>
            <a:lvl1pPr marL="0" indent="0" algn="r">
              <a:spcBef>
                <a:spcPts val="0"/>
              </a:spcBef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style</a:t>
            </a:r>
            <a:br>
              <a:rPr lang="fr-FR" dirty="0"/>
            </a:br>
            <a:r>
              <a:rPr lang="fr-FR" dirty="0"/>
              <a:t>des sous-titres du masque</a:t>
            </a: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177" y="418454"/>
            <a:ext cx="1955817" cy="2053526"/>
          </a:xfrm>
          <a:prstGeom prst="rect">
            <a:avLst/>
          </a:prstGeom>
        </p:spPr>
      </p:pic>
      <p:sp>
        <p:nvSpPr>
          <p:cNvPr id="46" name="Espace réservé du texte 45"/>
          <p:cNvSpPr>
            <a:spLocks noGrp="1"/>
          </p:cNvSpPr>
          <p:nvPr>
            <p:ph type="body" sz="quarter" idx="13" hasCustomPrompt="1"/>
          </p:nvPr>
        </p:nvSpPr>
        <p:spPr>
          <a:xfrm>
            <a:off x="7716634" y="5571228"/>
            <a:ext cx="3732752" cy="369332"/>
          </a:xfrm>
        </p:spPr>
        <p:txBody>
          <a:bodyPr wrap="none" anchor="t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auteur de la présentation</a:t>
            </a:r>
          </a:p>
        </p:txBody>
      </p:sp>
      <p:sp>
        <p:nvSpPr>
          <p:cNvPr id="47" name="Espace réservé du texte 45"/>
          <p:cNvSpPr>
            <a:spLocks noGrp="1"/>
          </p:cNvSpPr>
          <p:nvPr>
            <p:ph type="body" sz="quarter" idx="14" hasCustomPrompt="1"/>
          </p:nvPr>
        </p:nvSpPr>
        <p:spPr>
          <a:xfrm>
            <a:off x="10777407" y="5845929"/>
            <a:ext cx="671979" cy="369332"/>
          </a:xfrm>
        </p:spPr>
        <p:txBody>
          <a:bodyPr wrap="none" anchor="t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49" name="Image 48"/>
          <p:cNvPicPr>
            <a:picLocks noChangeAspect="1"/>
          </p:cNvPicPr>
          <p:nvPr userDrawn="1"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1" b="36708"/>
          <a:stretch/>
        </p:blipFill>
        <p:spPr>
          <a:xfrm>
            <a:off x="0" y="1297859"/>
            <a:ext cx="5688189" cy="5560142"/>
          </a:xfrm>
          <a:prstGeom prst="rect">
            <a:avLst/>
          </a:prstGeom>
        </p:spPr>
      </p:pic>
      <p:cxnSp>
        <p:nvCxnSpPr>
          <p:cNvPr id="52" name="Connecteur droit 51"/>
          <p:cNvCxnSpPr/>
          <p:nvPr userDrawn="1"/>
        </p:nvCxnSpPr>
        <p:spPr>
          <a:xfrm>
            <a:off x="11058310" y="5296930"/>
            <a:ext cx="285193" cy="24921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96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4120" userDrawn="1">
          <p15:clr>
            <a:srgbClr val="FBAE40"/>
          </p15:clr>
        </p15:guide>
        <p15:guide id="4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8503" y="1275209"/>
            <a:ext cx="5494800" cy="4351338"/>
          </a:xfrm>
        </p:spPr>
        <p:txBody>
          <a:bodyPr/>
          <a:lstStyle>
            <a:lvl4pPr>
              <a:defRPr baseline="0"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356350"/>
            <a:ext cx="6583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>
              <a:solidFill>
                <a:srgbClr val="00ACE8"/>
              </a:solidFill>
            </a:endParaRP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356350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9" name="Espace réservé du contenu 2"/>
          <p:cNvSpPr>
            <a:spLocks noGrp="1"/>
          </p:cNvSpPr>
          <p:nvPr>
            <p:ph idx="10"/>
          </p:nvPr>
        </p:nvSpPr>
        <p:spPr>
          <a:xfrm>
            <a:off x="6384308" y="1275209"/>
            <a:ext cx="5494800" cy="4351338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cxnSp>
        <p:nvCxnSpPr>
          <p:cNvPr id="5" name="Connecteur droit 4"/>
          <p:cNvCxnSpPr/>
          <p:nvPr userDrawn="1"/>
        </p:nvCxnSpPr>
        <p:spPr>
          <a:xfrm>
            <a:off x="6238240" y="1275209"/>
            <a:ext cx="0" cy="4351338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ce réservé du texte 8"/>
          <p:cNvSpPr>
            <a:spLocks noGrp="1"/>
          </p:cNvSpPr>
          <p:nvPr>
            <p:ph type="body" sz="quarter" idx="11"/>
          </p:nvPr>
        </p:nvSpPr>
        <p:spPr>
          <a:xfrm>
            <a:off x="6091221" y="3987114"/>
            <a:ext cx="5022882" cy="2092626"/>
          </a:xfrm>
          <a:ln w="38100">
            <a:solidFill>
              <a:schemeClr val="accent5"/>
            </a:solidFill>
          </a:ln>
        </p:spPr>
        <p:txBody>
          <a:bodyPr anchor="ctr" anchorCtr="0">
            <a:noAutofit/>
          </a:bodyPr>
          <a:lstStyle>
            <a:lvl1pPr marL="182563" indent="0">
              <a:spcBef>
                <a:spcPts val="0"/>
              </a:spcBef>
              <a:tabLst/>
              <a:defRPr sz="2800">
                <a:solidFill>
                  <a:schemeClr val="accent5"/>
                </a:solidFill>
              </a:defRPr>
            </a:lvl1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8503" y="1275209"/>
            <a:ext cx="10515600" cy="2547148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356350"/>
            <a:ext cx="6583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>
              <a:solidFill>
                <a:srgbClr val="00ACE8"/>
              </a:solidFill>
            </a:endParaRP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356350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594063" y="3987114"/>
            <a:ext cx="5022883" cy="209262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f commerc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"/>
          <p:cNvSpPr>
            <a:spLocks noGrp="1"/>
          </p:cNvSpPr>
          <p:nvPr>
            <p:ph type="pic" sz="quarter" idx="19"/>
          </p:nvPr>
        </p:nvSpPr>
        <p:spPr>
          <a:xfrm>
            <a:off x="4238624" y="1100138"/>
            <a:ext cx="7639051" cy="195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fr-FR"/>
          </a:p>
        </p:txBody>
      </p:sp>
      <p:sp>
        <p:nvSpPr>
          <p:cNvPr id="37" name="Espace réservé du texte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5195" y="1100138"/>
            <a:ext cx="3846253" cy="987227"/>
          </a:xfrm>
          <a:solidFill>
            <a:schemeClr val="accent5"/>
          </a:solidFill>
        </p:spPr>
        <p:txBody>
          <a:bodyPr lIns="144000" tIns="108000" anchor="t" anchorCtr="0">
            <a:normAutofit/>
          </a:bodyPr>
          <a:lstStyle>
            <a:lvl1pPr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25" name="Espace réservé pour une image  24"/>
          <p:cNvSpPr>
            <a:spLocks noGrp="1"/>
          </p:cNvSpPr>
          <p:nvPr>
            <p:ph type="pic" sz="quarter" idx="12" hasCustomPrompt="1"/>
          </p:nvPr>
        </p:nvSpPr>
        <p:spPr>
          <a:xfrm>
            <a:off x="1250896" y="2087365"/>
            <a:ext cx="1974850" cy="963331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356350"/>
            <a:ext cx="6591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>
              <a:solidFill>
                <a:srgbClr val="00ACE8"/>
              </a:solidFill>
            </a:endParaRP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356350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4460631" y="3989374"/>
            <a:ext cx="0" cy="1828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r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15195" y="4061604"/>
            <a:ext cx="3923428" cy="1756570"/>
          </a:xfrm>
        </p:spPr>
        <p:txBody>
          <a:bodyPr>
            <a:noAutofit/>
          </a:bodyPr>
          <a:lstStyle>
            <a:lvl1pPr marL="223838" indent="-223838">
              <a:buClr>
                <a:schemeClr val="accent1"/>
              </a:buClr>
              <a:buFont typeface="Arial" panose="020B0604020202020204" pitchFamily="34" charset="0"/>
              <a:buChar char="&gt;"/>
              <a:tabLst/>
              <a:defRPr sz="1400" b="0">
                <a:solidFill>
                  <a:schemeClr val="tx1"/>
                </a:solidFill>
              </a:defRPr>
            </a:lvl1pPr>
            <a:lvl2pPr marL="179388" indent="-171450">
              <a:buFont typeface="Wingdings" charset="2"/>
              <a:buChar char="Ø"/>
              <a:defRPr sz="1200" b="0">
                <a:solidFill>
                  <a:schemeClr val="tx1"/>
                </a:solidFill>
              </a:defRPr>
            </a:lvl2pPr>
            <a:lvl3pPr marL="228600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3pPr>
            <a:lvl4pPr marL="449263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4pPr>
            <a:lvl5pPr marL="2057400" indent="-228600">
              <a:buFont typeface="Wingdings" charset="2"/>
              <a:buChar char="Ø"/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682640" y="4061604"/>
            <a:ext cx="7195034" cy="1756570"/>
          </a:xfrm>
        </p:spPr>
        <p:txBody>
          <a:bodyPr>
            <a:noAutofit/>
          </a:bodyPr>
          <a:lstStyle>
            <a:lvl1pPr marL="223838" indent="-223838">
              <a:buClr>
                <a:schemeClr val="accent1"/>
              </a:buClr>
              <a:buFont typeface="Arial" panose="020B0604020202020204" pitchFamily="34" charset="0"/>
              <a:buChar char="&gt;"/>
              <a:tabLst/>
              <a:defRPr sz="1400" b="0">
                <a:solidFill>
                  <a:schemeClr val="tx1"/>
                </a:solidFill>
              </a:defRPr>
            </a:lvl1pPr>
            <a:lvl2pPr marL="179388" indent="-171450">
              <a:buFont typeface="Wingdings" charset="2"/>
              <a:buChar char="Ø"/>
              <a:defRPr sz="1200" b="0">
                <a:solidFill>
                  <a:schemeClr val="tx1"/>
                </a:solidFill>
              </a:defRPr>
            </a:lvl2pPr>
            <a:lvl3pPr marL="228600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3pPr>
            <a:lvl4pPr marL="449263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4pPr>
            <a:lvl5pPr marL="2057400" indent="-228600">
              <a:buFont typeface="Wingdings" charset="2"/>
              <a:buChar char="Ø"/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48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éf commerc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"/>
          <p:cNvSpPr>
            <a:spLocks noGrp="1"/>
          </p:cNvSpPr>
          <p:nvPr>
            <p:ph type="pic" sz="quarter" idx="19"/>
          </p:nvPr>
        </p:nvSpPr>
        <p:spPr>
          <a:xfrm>
            <a:off x="4238624" y="1100138"/>
            <a:ext cx="7639051" cy="1951037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fr-FR"/>
          </a:p>
        </p:txBody>
      </p:sp>
      <p:sp>
        <p:nvSpPr>
          <p:cNvPr id="37" name="Espace réservé du texte 36"/>
          <p:cNvSpPr>
            <a:spLocks noGrp="1"/>
          </p:cNvSpPr>
          <p:nvPr>
            <p:ph type="body" sz="quarter" idx="14" hasCustomPrompt="1"/>
          </p:nvPr>
        </p:nvSpPr>
        <p:spPr>
          <a:xfrm>
            <a:off x="315195" y="1100138"/>
            <a:ext cx="3846253" cy="987227"/>
          </a:xfrm>
          <a:solidFill>
            <a:schemeClr val="accent5"/>
          </a:solidFill>
        </p:spPr>
        <p:txBody>
          <a:bodyPr lIns="144000" tIns="108000" anchor="t" anchorCtr="0">
            <a:normAutofit/>
          </a:bodyPr>
          <a:lstStyle>
            <a:lvl1pPr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25" name="Espace réservé pour une image  24"/>
          <p:cNvSpPr>
            <a:spLocks noGrp="1"/>
          </p:cNvSpPr>
          <p:nvPr>
            <p:ph type="pic" sz="quarter" idx="12" hasCustomPrompt="1"/>
          </p:nvPr>
        </p:nvSpPr>
        <p:spPr>
          <a:xfrm>
            <a:off x="1250896" y="2087365"/>
            <a:ext cx="1974850" cy="963331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356350"/>
            <a:ext cx="6591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>
              <a:solidFill>
                <a:srgbClr val="00ACE8"/>
              </a:solidFill>
            </a:endParaRP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356350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4460631" y="3989374"/>
            <a:ext cx="0" cy="18288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r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315195" y="4061604"/>
            <a:ext cx="3923428" cy="1756570"/>
          </a:xfrm>
        </p:spPr>
        <p:txBody>
          <a:bodyPr>
            <a:noAutofit/>
          </a:bodyPr>
          <a:lstStyle>
            <a:lvl1pPr marL="223838" indent="-223838">
              <a:buClr>
                <a:schemeClr val="accent1"/>
              </a:buClr>
              <a:buFont typeface="Arial" panose="020B0604020202020204" pitchFamily="34" charset="0"/>
              <a:buChar char="&gt;"/>
              <a:tabLst/>
              <a:defRPr sz="1400" b="0">
                <a:solidFill>
                  <a:schemeClr val="tx1"/>
                </a:solidFill>
              </a:defRPr>
            </a:lvl1pPr>
            <a:lvl2pPr marL="179388" indent="-171450">
              <a:buFont typeface="Wingdings" charset="2"/>
              <a:buChar char="Ø"/>
              <a:defRPr sz="1200" b="0">
                <a:solidFill>
                  <a:schemeClr val="tx1"/>
                </a:solidFill>
              </a:defRPr>
            </a:lvl2pPr>
            <a:lvl3pPr marL="228600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3pPr>
            <a:lvl4pPr marL="449263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4pPr>
            <a:lvl5pPr marL="2057400" indent="-228600">
              <a:buFont typeface="Wingdings" charset="2"/>
              <a:buChar char="Ø"/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5" name="Espace réservé du texte 6"/>
          <p:cNvSpPr>
            <a:spLocks noGrp="1"/>
          </p:cNvSpPr>
          <p:nvPr>
            <p:ph type="body" sz="quarter" idx="21"/>
          </p:nvPr>
        </p:nvSpPr>
        <p:spPr>
          <a:xfrm>
            <a:off x="4682640" y="4061604"/>
            <a:ext cx="3527913" cy="1756570"/>
          </a:xfrm>
        </p:spPr>
        <p:txBody>
          <a:bodyPr>
            <a:noAutofit/>
          </a:bodyPr>
          <a:lstStyle>
            <a:lvl1pPr marL="223838" indent="-223838">
              <a:buClr>
                <a:schemeClr val="accent1"/>
              </a:buClr>
              <a:buFont typeface="Arial" panose="020B0604020202020204" pitchFamily="34" charset="0"/>
              <a:buChar char="&gt;"/>
              <a:tabLst/>
              <a:defRPr sz="1400" b="0">
                <a:solidFill>
                  <a:schemeClr val="tx1"/>
                </a:solidFill>
              </a:defRPr>
            </a:lvl1pPr>
            <a:lvl2pPr marL="179388" indent="-171450">
              <a:buFont typeface="Wingdings" charset="2"/>
              <a:buChar char="Ø"/>
              <a:defRPr sz="1200" b="0">
                <a:solidFill>
                  <a:schemeClr val="tx1"/>
                </a:solidFill>
              </a:defRPr>
            </a:lvl2pPr>
            <a:lvl3pPr marL="228600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3pPr>
            <a:lvl4pPr marL="449263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4pPr>
            <a:lvl5pPr marL="2057400" indent="-228600">
              <a:buFont typeface="Wingdings" charset="2"/>
              <a:buChar char="Ø"/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7" name="Espace réservé du texte 6"/>
          <p:cNvSpPr>
            <a:spLocks noGrp="1"/>
          </p:cNvSpPr>
          <p:nvPr>
            <p:ph type="body" sz="quarter" idx="22"/>
          </p:nvPr>
        </p:nvSpPr>
        <p:spPr>
          <a:xfrm>
            <a:off x="8349761" y="4061604"/>
            <a:ext cx="3527913" cy="1756570"/>
          </a:xfrm>
        </p:spPr>
        <p:txBody>
          <a:bodyPr>
            <a:noAutofit/>
          </a:bodyPr>
          <a:lstStyle>
            <a:lvl1pPr marL="223838" indent="-223838">
              <a:buClr>
                <a:schemeClr val="accent1"/>
              </a:buClr>
              <a:buFont typeface="Arial" panose="020B0604020202020204" pitchFamily="34" charset="0"/>
              <a:buChar char="&gt;"/>
              <a:tabLst/>
              <a:defRPr sz="1400" b="0">
                <a:solidFill>
                  <a:schemeClr val="tx1"/>
                </a:solidFill>
              </a:defRPr>
            </a:lvl1pPr>
            <a:lvl2pPr marL="179388" indent="-171450">
              <a:buFont typeface="Wingdings" charset="2"/>
              <a:buChar char="Ø"/>
              <a:defRPr sz="1200" b="0">
                <a:solidFill>
                  <a:schemeClr val="tx1"/>
                </a:solidFill>
              </a:defRPr>
            </a:lvl2pPr>
            <a:lvl3pPr marL="228600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3pPr>
            <a:lvl4pPr marL="449263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4pPr>
            <a:lvl5pPr marL="2057400" indent="-228600">
              <a:buFont typeface="Wingdings" charset="2"/>
              <a:buChar char="Ø"/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82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Réf commerci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pour une image  2"/>
          <p:cNvSpPr>
            <a:spLocks noGrp="1"/>
          </p:cNvSpPr>
          <p:nvPr>
            <p:ph type="pic" sz="quarter" idx="19"/>
          </p:nvPr>
        </p:nvSpPr>
        <p:spPr>
          <a:xfrm>
            <a:off x="315194" y="1100138"/>
            <a:ext cx="4165365" cy="4718036"/>
          </a:xfrm>
          <a:solidFill>
            <a:schemeClr val="bg1">
              <a:lumMod val="85000"/>
            </a:schemeClr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fr-FR"/>
          </a:p>
        </p:txBody>
      </p:sp>
      <p:sp>
        <p:nvSpPr>
          <p:cNvPr id="37" name="Espace réservé du texte 36"/>
          <p:cNvSpPr>
            <a:spLocks noGrp="1"/>
          </p:cNvSpPr>
          <p:nvPr>
            <p:ph type="body" sz="quarter" idx="14" hasCustomPrompt="1"/>
          </p:nvPr>
        </p:nvSpPr>
        <p:spPr>
          <a:xfrm>
            <a:off x="4753620" y="1100138"/>
            <a:ext cx="5041012" cy="963331"/>
          </a:xfrm>
          <a:solidFill>
            <a:schemeClr val="accent5"/>
          </a:solidFill>
        </p:spPr>
        <p:txBody>
          <a:bodyPr lIns="144000" tIns="108000" anchor="t" anchorCtr="0">
            <a:normAutofit/>
          </a:bodyPr>
          <a:lstStyle>
            <a:lvl1pPr>
              <a:defRPr sz="20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AJOUTER DU TEXTE</a:t>
            </a:r>
          </a:p>
        </p:txBody>
      </p:sp>
      <p:sp>
        <p:nvSpPr>
          <p:cNvPr id="25" name="Espace réservé pour une image  24"/>
          <p:cNvSpPr>
            <a:spLocks noGrp="1"/>
          </p:cNvSpPr>
          <p:nvPr>
            <p:ph type="pic" sz="quarter" idx="12" hasCustomPrompt="1"/>
          </p:nvPr>
        </p:nvSpPr>
        <p:spPr>
          <a:xfrm>
            <a:off x="9906293" y="1100138"/>
            <a:ext cx="1974850" cy="963331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lang="fr-FR" dirty="0"/>
              <a:t>LOGO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356350"/>
            <a:ext cx="6591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>
              <a:solidFill>
                <a:srgbClr val="00ACE8"/>
              </a:solidFill>
            </a:endParaRP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356350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13" name="Connecteur droit 12"/>
          <p:cNvCxnSpPr/>
          <p:nvPr userDrawn="1"/>
        </p:nvCxnSpPr>
        <p:spPr>
          <a:xfrm>
            <a:off x="8324690" y="2969466"/>
            <a:ext cx="0" cy="285983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re 4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48" name="Espace réservé du texte 6"/>
          <p:cNvSpPr>
            <a:spLocks noGrp="1"/>
          </p:cNvSpPr>
          <p:nvPr>
            <p:ph type="body" sz="quarter" idx="16"/>
          </p:nvPr>
        </p:nvSpPr>
        <p:spPr>
          <a:xfrm>
            <a:off x="4767666" y="3041696"/>
            <a:ext cx="3423957" cy="2776478"/>
          </a:xfrm>
        </p:spPr>
        <p:txBody>
          <a:bodyPr>
            <a:noAutofit/>
          </a:bodyPr>
          <a:lstStyle>
            <a:lvl1pPr marL="223838" indent="-223838">
              <a:buClr>
                <a:schemeClr val="accent1"/>
              </a:buClr>
              <a:buFont typeface="Arial" panose="020B0604020202020204" pitchFamily="34" charset="0"/>
              <a:buChar char="&gt;"/>
              <a:tabLst/>
              <a:defRPr sz="1400" b="0">
                <a:solidFill>
                  <a:schemeClr val="tx1"/>
                </a:solidFill>
              </a:defRPr>
            </a:lvl1pPr>
            <a:lvl2pPr marL="179388" indent="-171450">
              <a:buFont typeface="Wingdings" charset="2"/>
              <a:buChar char="Ø"/>
              <a:defRPr sz="1200" b="0">
                <a:solidFill>
                  <a:schemeClr val="tx1"/>
                </a:solidFill>
              </a:defRPr>
            </a:lvl2pPr>
            <a:lvl3pPr marL="228600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3pPr>
            <a:lvl4pPr marL="449263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4pPr>
            <a:lvl5pPr marL="2057400" indent="-228600">
              <a:buFont typeface="Wingdings" charset="2"/>
              <a:buChar char="Ø"/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14" name="Espace réservé du texte 6"/>
          <p:cNvSpPr>
            <a:spLocks noGrp="1"/>
          </p:cNvSpPr>
          <p:nvPr>
            <p:ph type="body" sz="quarter" idx="20"/>
          </p:nvPr>
        </p:nvSpPr>
        <p:spPr>
          <a:xfrm>
            <a:off x="8454365" y="3041696"/>
            <a:ext cx="3423957" cy="2776478"/>
          </a:xfrm>
        </p:spPr>
        <p:txBody>
          <a:bodyPr>
            <a:noAutofit/>
          </a:bodyPr>
          <a:lstStyle>
            <a:lvl1pPr marL="223838" indent="-223838">
              <a:buClr>
                <a:schemeClr val="accent1"/>
              </a:buClr>
              <a:buFont typeface="Arial" panose="020B0604020202020204" pitchFamily="34" charset="0"/>
              <a:buChar char="&gt;"/>
              <a:tabLst/>
              <a:defRPr sz="1400" b="0">
                <a:solidFill>
                  <a:schemeClr val="tx1"/>
                </a:solidFill>
              </a:defRPr>
            </a:lvl1pPr>
            <a:lvl2pPr marL="179388" indent="-171450">
              <a:buFont typeface="Wingdings" charset="2"/>
              <a:buChar char="Ø"/>
              <a:defRPr sz="1200" b="0">
                <a:solidFill>
                  <a:schemeClr val="tx1"/>
                </a:solidFill>
              </a:defRPr>
            </a:lvl2pPr>
            <a:lvl3pPr marL="228600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3pPr>
            <a:lvl4pPr marL="449263" indent="-220663">
              <a:buFont typeface="Wingdings" charset="2"/>
              <a:buChar char="Ø"/>
              <a:defRPr sz="1050" b="0">
                <a:solidFill>
                  <a:schemeClr val="tx1"/>
                </a:solidFill>
              </a:defRPr>
            </a:lvl4pPr>
            <a:lvl5pPr marL="2057400" indent="-228600">
              <a:buFont typeface="Wingdings" charset="2"/>
              <a:buChar char="Ø"/>
              <a:defRPr sz="11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748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avec coin rogné  11"/>
          <p:cNvSpPr/>
          <p:nvPr userDrawn="1"/>
        </p:nvSpPr>
        <p:spPr>
          <a:xfrm>
            <a:off x="0" y="1436687"/>
            <a:ext cx="11857892" cy="5100643"/>
          </a:xfrm>
          <a:custGeom>
            <a:avLst/>
            <a:gdLst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950432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25207 w 11832956"/>
              <a:gd name="connsiteY2" fmla="*/ 779950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1440681 w 11832956"/>
              <a:gd name="connsiteY1" fmla="*/ 7174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1440681 w 11832956"/>
              <a:gd name="connsiteY1" fmla="*/ 7174 h 4121742"/>
              <a:gd name="connsiteX2" fmla="*/ 11824096 w 11832956"/>
              <a:gd name="connsiteY2" fmla="*/ 257407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3808"/>
              <a:gd name="connsiteY0" fmla="*/ 0 h 4121742"/>
              <a:gd name="connsiteX1" fmla="*/ 11440681 w 11833808"/>
              <a:gd name="connsiteY1" fmla="*/ 7174 h 4121742"/>
              <a:gd name="connsiteX2" fmla="*/ 11832956 w 11833808"/>
              <a:gd name="connsiteY2" fmla="*/ 271754 h 4121742"/>
              <a:gd name="connsiteX3" fmla="*/ 11832956 w 11833808"/>
              <a:gd name="connsiteY3" fmla="*/ 4121742 h 4121742"/>
              <a:gd name="connsiteX4" fmla="*/ 0 w 11833808"/>
              <a:gd name="connsiteY4" fmla="*/ 4121742 h 4121742"/>
              <a:gd name="connsiteX5" fmla="*/ 0 w 11833808"/>
              <a:gd name="connsiteY5" fmla="*/ 0 h 41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3808" h="4121742">
                <a:moveTo>
                  <a:pt x="0" y="0"/>
                </a:moveTo>
                <a:lnTo>
                  <a:pt x="11440681" y="7174"/>
                </a:lnTo>
                <a:lnTo>
                  <a:pt x="11832956" y="271754"/>
                </a:lnTo>
                <a:cubicBezTo>
                  <a:pt x="11835909" y="1559866"/>
                  <a:pt x="11830003" y="2833630"/>
                  <a:pt x="11832956" y="4121742"/>
                </a:cubicBezTo>
                <a:lnTo>
                  <a:pt x="0" y="41217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34199" y="4551354"/>
            <a:ext cx="10515600" cy="369332"/>
          </a:xfrm>
        </p:spPr>
        <p:txBody>
          <a:bodyPr anchor="b"/>
          <a:lstStyle>
            <a:lvl1pPr algn="r">
              <a:defRPr sz="2000"/>
            </a:lvl1pPr>
          </a:lstStyle>
          <a:p>
            <a:r>
              <a:rPr lang="fr-FR" dirty="0"/>
              <a:t>CONTACTS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34199" y="4876653"/>
            <a:ext cx="10515600" cy="1200462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Ajouter du texte</a:t>
            </a:r>
          </a:p>
        </p:txBody>
      </p:sp>
      <p:pic>
        <p:nvPicPr>
          <p:cNvPr id="35" name="Image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8131" r="10235" b="19542"/>
          <a:stretch/>
        </p:blipFill>
        <p:spPr>
          <a:xfrm>
            <a:off x="11040199" y="526919"/>
            <a:ext cx="853203" cy="814678"/>
          </a:xfrm>
          <a:prstGeom prst="rect">
            <a:avLst/>
          </a:prstGeom>
        </p:spPr>
      </p:pic>
      <p:sp>
        <p:nvSpPr>
          <p:cNvPr id="3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172205"/>
            <a:ext cx="6583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3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172205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38" name="Connecteur droit 37"/>
          <p:cNvCxnSpPr/>
          <p:nvPr userDrawn="1"/>
        </p:nvCxnSpPr>
        <p:spPr>
          <a:xfrm>
            <a:off x="585926" y="6270429"/>
            <a:ext cx="0" cy="16867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Conta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12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0" y="-1200"/>
            <a:ext cx="12192000" cy="6859200"/>
          </a:xfrm>
          <a:solidFill>
            <a:schemeClr val="bg1">
              <a:lumMod val="85000"/>
            </a:schemeClr>
          </a:solidFill>
        </p:spPr>
        <p:txBody>
          <a:bodyPr tIns="1080000"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fr-FR" noProof="0" dirty="0"/>
              <a:t>Sélectionner l’icône pour insérer une image, puis disposer l’image en arrière plan (Sélectionner l’image avec le bouton droit de la souris / Mettre à l’arrière plan)</a:t>
            </a:r>
          </a:p>
        </p:txBody>
      </p:sp>
      <p:sp>
        <p:nvSpPr>
          <p:cNvPr id="12" name="Espace réservé du texte 9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343472" y="4548451"/>
            <a:ext cx="9361040" cy="2016000"/>
          </a:xfrm>
          <a:prstGeom prst="snip1Rect">
            <a:avLst>
              <a:gd name="adj" fmla="val 19644"/>
            </a:avLst>
          </a:prstGeom>
          <a:solidFill>
            <a:schemeClr val="bg1">
              <a:alpha val="60000"/>
            </a:schemeClr>
          </a:solidFill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33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7" name="Titre 6"/>
          <p:cNvSpPr>
            <a:spLocks noGrp="1"/>
          </p:cNvSpPr>
          <p:nvPr>
            <p:ph type="title" hasCustomPrompt="1"/>
          </p:nvPr>
        </p:nvSpPr>
        <p:spPr bwMode="gray">
          <a:xfrm>
            <a:off x="1677993" y="4794749"/>
            <a:ext cx="7200000" cy="313932"/>
          </a:xfrm>
        </p:spPr>
        <p:txBody>
          <a:bodyPr anchor="b" anchorCtr="0"/>
          <a:lstStyle>
            <a:lvl1pPr>
              <a:defRPr sz="1600" cap="all" baseline="0">
                <a:solidFill>
                  <a:schemeClr val="tx1"/>
                </a:solidFill>
              </a:defRPr>
            </a:lvl1pPr>
          </a:lstStyle>
          <a:p>
            <a:r>
              <a:rPr lang="fr-FR" dirty="0"/>
              <a:t>Titre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 bwMode="gray">
          <a:xfrm>
            <a:off x="11760000" y="6570000"/>
            <a:ext cx="432000" cy="288000"/>
          </a:xfrm>
          <a:prstGeom prst="rect">
            <a:avLst/>
          </a:prstGeom>
        </p:spPr>
        <p:txBody>
          <a:bodyPr/>
          <a:lstStyle/>
          <a:p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 bwMode="gray">
          <a:xfrm>
            <a:off x="11760000" y="6570000"/>
            <a:ext cx="432000" cy="288000"/>
          </a:xfrm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33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algn="l"/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 bwMode="gray">
          <a:xfrm>
            <a:off x="11760000" y="6570000"/>
            <a:ext cx="432000" cy="288000"/>
          </a:xfrm>
          <a:noFill/>
          <a:ln>
            <a:solidFill>
              <a:schemeClr val="tx1">
                <a:alpha val="0"/>
              </a:schemeClr>
            </a:solidFill>
          </a:ln>
        </p:spPr>
        <p:txBody>
          <a:bodyPr/>
          <a:lstStyle>
            <a:lvl1pPr>
              <a:defRPr sz="133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fld id="{733122C9-A0B9-462F-8757-0847AD287B63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du texte 4"/>
          <p:cNvSpPr>
            <a:spLocks noGrp="1" noChangeAspect="1"/>
          </p:cNvSpPr>
          <p:nvPr>
            <p:ph type="body" sz="quarter" idx="18" hasCustomPrompt="1"/>
          </p:nvPr>
        </p:nvSpPr>
        <p:spPr bwMode="gray">
          <a:xfrm>
            <a:off x="9119991" y="4932175"/>
            <a:ext cx="1344000" cy="1344000"/>
          </a:xfrm>
          <a:blipFill rotWithShape="1">
            <a:blip r:embed="rId2"/>
            <a:stretch>
              <a:fillRect/>
            </a:stretch>
          </a:blipFill>
          <a:ln>
            <a:solidFill>
              <a:schemeClr val="bg1">
                <a:alpha val="0"/>
              </a:schemeClr>
            </a:solidFill>
          </a:ln>
        </p:spPr>
        <p:txBody>
          <a:bodyPr/>
          <a:lstStyle>
            <a:lvl1pPr>
              <a:defRPr sz="133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fr-FR" dirty="0"/>
              <a:t> </a:t>
            </a:r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1677992" y="5308083"/>
            <a:ext cx="7200000" cy="1104000"/>
          </a:xfrm>
        </p:spPr>
        <p:txBody>
          <a:bodyPr/>
          <a:lstStyle>
            <a:lvl1pPr>
              <a:defRPr sz="1333" b="0"/>
            </a:lvl1pPr>
            <a:lvl2pPr>
              <a:defRPr sz="1333" b="1">
                <a:solidFill>
                  <a:schemeClr val="bg2"/>
                </a:solidFill>
              </a:defRPr>
            </a:lvl2pPr>
          </a:lstStyle>
          <a:p>
            <a:pPr lvl="0"/>
            <a:r>
              <a:rPr lang="fr-FR" dirty="0"/>
              <a:t>Texte de niveau 1</a:t>
            </a:r>
          </a:p>
          <a:p>
            <a:pPr lvl="1"/>
            <a:r>
              <a:rPr lang="fr-FR" dirty="0"/>
              <a:t>Texte de niveau 2</a:t>
            </a: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711" y="2385501"/>
            <a:ext cx="4836579" cy="109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350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hapt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64">
            <a:extLst>
              <a:ext uri="{FF2B5EF4-FFF2-40B4-BE49-F238E27FC236}">
                <a16:creationId xmlns:a16="http://schemas.microsoft.com/office/drawing/2014/main" id="{32B28501-9BFB-BE0F-B899-FE5F68DA81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130055 w 12192000"/>
              <a:gd name="connsiteY3" fmla="*/ 6857999 h 6857999"/>
              <a:gd name="connsiteX4" fmla="*/ 11180786 w 12192000"/>
              <a:gd name="connsiteY4" fmla="*/ 6690181 h 6857999"/>
              <a:gd name="connsiteX5" fmla="*/ 11891963 w 12192000"/>
              <a:gd name="connsiteY5" fmla="*/ 5416073 h 6857999"/>
              <a:gd name="connsiteX6" fmla="*/ 10238520 w 12192000"/>
              <a:gd name="connsiteY6" fmla="*/ 4078374 h 6857999"/>
              <a:gd name="connsiteX7" fmla="*/ 8959299 w 12192000"/>
              <a:gd name="connsiteY7" fmla="*/ 6740675 h 6857999"/>
              <a:gd name="connsiteX8" fmla="*/ 8936547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5378978 h 6857999"/>
              <a:gd name="connsiteX11" fmla="*/ 460 w 12192000"/>
              <a:gd name="connsiteY11" fmla="*/ 5378987 h 6857999"/>
              <a:gd name="connsiteX12" fmla="*/ 5835830 w 12192000"/>
              <a:gd name="connsiteY12" fmla="*/ 3309804 h 6857999"/>
              <a:gd name="connsiteX13" fmla="*/ 3890631 w 12192000"/>
              <a:gd name="connsiteY13" fmla="*/ 904330 h 6857999"/>
              <a:gd name="connsiteX14" fmla="*/ 460 w 12192000"/>
              <a:gd name="connsiteY14" fmla="*/ 2283850 h 6857999"/>
              <a:gd name="connsiteX15" fmla="*/ 0 w 12192000"/>
              <a:gd name="connsiteY15" fmla="*/ 22838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130055" y="6857999"/>
                </a:lnTo>
                <a:lnTo>
                  <a:pt x="11180786" y="6690181"/>
                </a:lnTo>
                <a:cubicBezTo>
                  <a:pt x="11338825" y="6237533"/>
                  <a:pt x="11575884" y="5805844"/>
                  <a:pt x="11891963" y="5416073"/>
                </a:cubicBezTo>
                <a:lnTo>
                  <a:pt x="10238520" y="4078374"/>
                </a:lnTo>
                <a:cubicBezTo>
                  <a:pt x="9604444" y="4857936"/>
                  <a:pt x="9168854" y="5771272"/>
                  <a:pt x="8959299" y="6740675"/>
                </a:cubicBezTo>
                <a:lnTo>
                  <a:pt x="8936547" y="6857999"/>
                </a:lnTo>
                <a:lnTo>
                  <a:pt x="0" y="6857999"/>
                </a:lnTo>
                <a:lnTo>
                  <a:pt x="0" y="5378978"/>
                </a:lnTo>
                <a:lnTo>
                  <a:pt x="460" y="5378987"/>
                </a:lnTo>
                <a:cubicBezTo>
                  <a:pt x="2125394" y="5382148"/>
                  <a:pt x="4186408" y="4651325"/>
                  <a:pt x="5835830" y="3309804"/>
                </a:cubicBezTo>
                <a:lnTo>
                  <a:pt x="3890631" y="904330"/>
                </a:lnTo>
                <a:cubicBezTo>
                  <a:pt x="2756530" y="1824010"/>
                  <a:pt x="1378495" y="2283850"/>
                  <a:pt x="460" y="2283850"/>
                </a:cubicBezTo>
                <a:lnTo>
                  <a:pt x="0" y="2283841"/>
                </a:ln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en-US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53BBB-C785-2572-79C0-53CFDF9F5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3199095"/>
            <a:ext cx="9509156" cy="1311128"/>
          </a:xfrm>
        </p:spPr>
        <p:txBody>
          <a:bodyPr anchor="t">
            <a:sp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5DB58-2A9E-78AD-2D52-020D9D27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4510223"/>
            <a:ext cx="8748665" cy="424732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0A9B8C-110B-C6E0-BADF-A53EF6F3ED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339470"/>
            <a:ext cx="1415772" cy="1089529"/>
          </a:xfrm>
        </p:spPr>
        <p:txBody>
          <a:bodyPr wrap="non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fr-FR" dirty="0"/>
          </a:p>
        </p:txBody>
      </p:sp>
      <p:grpSp>
        <p:nvGrpSpPr>
          <p:cNvPr id="8" name="Groupe 3">
            <a:extLst>
              <a:ext uri="{FF2B5EF4-FFF2-40B4-BE49-F238E27FC236}">
                <a16:creationId xmlns:a16="http://schemas.microsoft.com/office/drawing/2014/main" id="{0B9E714E-4305-10CF-BDFB-AFF282880490}"/>
              </a:ext>
            </a:extLst>
          </p:cNvPr>
          <p:cNvGrpSpPr/>
          <p:nvPr/>
        </p:nvGrpSpPr>
        <p:grpSpPr>
          <a:xfrm>
            <a:off x="8936546" y="4078374"/>
            <a:ext cx="2955416" cy="2779626"/>
            <a:chOff x="8936546" y="4078374"/>
            <a:chExt cx="2955416" cy="2779626"/>
          </a:xfrm>
        </p:grpSpPr>
        <p:sp>
          <p:nvSpPr>
            <p:cNvPr id="9" name="Forme libre : forme 18">
              <a:extLst>
                <a:ext uri="{FF2B5EF4-FFF2-40B4-BE49-F238E27FC236}">
                  <a16:creationId xmlns:a16="http://schemas.microsoft.com/office/drawing/2014/main" id="{5F1D6BB8-5311-D2A3-F1BA-13C326A8EDDF}"/>
                </a:ext>
              </a:extLst>
            </p:cNvPr>
            <p:cNvSpPr/>
            <p:nvPr/>
          </p:nvSpPr>
          <p:spPr>
            <a:xfrm>
              <a:off x="8936546" y="4078374"/>
              <a:ext cx="2955416" cy="2779626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85E33835-EAC2-5DDF-6DF0-56C7E5C3237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679488" y="4822059"/>
              <a:ext cx="1469532" cy="1469532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4091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id="{5698A7A3-1D72-C4BC-7073-5E1729A1B04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51711 w 12192000"/>
              <a:gd name="connsiteY1" fmla="*/ 0 h 6857999"/>
              <a:gd name="connsiteX2" fmla="*/ 1058294 w 12192000"/>
              <a:gd name="connsiteY2" fmla="*/ 330860 h 6857999"/>
              <a:gd name="connsiteX3" fmla="*/ 300038 w 12192000"/>
              <a:gd name="connsiteY3" fmla="*/ 1401640 h 6857999"/>
              <a:gd name="connsiteX4" fmla="*/ 4190576 w 12192000"/>
              <a:gd name="connsiteY4" fmla="*/ 4549235 h 6857999"/>
              <a:gd name="connsiteX5" fmla="*/ 6679778 w 12192000"/>
              <a:gd name="connsiteY5" fmla="*/ 117985 h 6857999"/>
              <a:gd name="connsiteX6" fmla="*/ 6718802 w 12192000"/>
              <a:gd name="connsiteY6" fmla="*/ 0 h 6857999"/>
              <a:gd name="connsiteX7" fmla="*/ 12192000 w 12192000"/>
              <a:gd name="connsiteY7" fmla="*/ 0 h 6857999"/>
              <a:gd name="connsiteX8" fmla="*/ 12192000 w 12192000"/>
              <a:gd name="connsiteY8" fmla="*/ 6857999 h 6857999"/>
              <a:gd name="connsiteX9" fmla="*/ 12004158 w 12192000"/>
              <a:gd name="connsiteY9" fmla="*/ 6857999 h 6857999"/>
              <a:gd name="connsiteX10" fmla="*/ 11130054 w 12192000"/>
              <a:gd name="connsiteY10" fmla="*/ 6857999 h 6857999"/>
              <a:gd name="connsiteX11" fmla="*/ 8936546 w 12192000"/>
              <a:gd name="connsiteY11" fmla="*/ 6857999 h 6857999"/>
              <a:gd name="connsiteX12" fmla="*/ 8793126 w 12192000"/>
              <a:gd name="connsiteY12" fmla="*/ 6857999 h 6857999"/>
              <a:gd name="connsiteX13" fmla="*/ 0 w 12192000"/>
              <a:gd name="connsiteY1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51711" y="0"/>
                </a:lnTo>
                <a:lnTo>
                  <a:pt x="1058294" y="330860"/>
                </a:lnTo>
                <a:cubicBezTo>
                  <a:pt x="831689" y="699923"/>
                  <a:pt x="578937" y="1057717"/>
                  <a:pt x="300038" y="1401640"/>
                </a:cubicBezTo>
                <a:lnTo>
                  <a:pt x="4190576" y="4549235"/>
                </a:lnTo>
                <a:cubicBezTo>
                  <a:pt x="5275648" y="3215196"/>
                  <a:pt x="6113694" y="1714668"/>
                  <a:pt x="6679778" y="117985"/>
                </a:cubicBezTo>
                <a:lnTo>
                  <a:pt x="6718802" y="0"/>
                </a:lnTo>
                <a:lnTo>
                  <a:pt x="12192000" y="0"/>
                </a:lnTo>
                <a:lnTo>
                  <a:pt x="12192000" y="6857999"/>
                </a:lnTo>
                <a:lnTo>
                  <a:pt x="12004158" y="6857999"/>
                </a:lnTo>
                <a:lnTo>
                  <a:pt x="11130054" y="6857999"/>
                </a:lnTo>
                <a:lnTo>
                  <a:pt x="8936546" y="6857999"/>
                </a:lnTo>
                <a:lnTo>
                  <a:pt x="8793126" y="6857999"/>
                </a:lnTo>
                <a:lnTo>
                  <a:pt x="0" y="6857999"/>
                </a:ln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53BBB-C785-2572-79C0-53CFDF9F5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422" y="617260"/>
            <a:ext cx="9509156" cy="1311128"/>
          </a:xfrm>
        </p:spPr>
        <p:txBody>
          <a:bodyPr anchor="b">
            <a:sp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5DB58-2A9E-78AD-2D52-020D9D27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422" y="1928388"/>
            <a:ext cx="8748665" cy="424732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Ebrima" panose="02000000000000000000" pitchFamily="2" charset="0"/>
                <a:ea typeface="Ebrima" panose="02000000000000000000" pitchFamily="2" charset="0"/>
                <a:cs typeface="Ebrima" panose="02000000000000000000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46405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510460F-13A2-9955-2626-CD4949851B4E}"/>
              </a:ext>
            </a:extLst>
          </p:cNvPr>
          <p:cNvSpPr/>
          <p:nvPr/>
        </p:nvSpPr>
        <p:spPr>
          <a:xfrm>
            <a:off x="335999" y="1367073"/>
            <a:ext cx="11519452" cy="5166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3715F-B8BA-E222-5E61-1B04ACAB7774}"/>
              </a:ext>
            </a:extLst>
          </p:cNvPr>
          <p:cNvSpPr/>
          <p:nvPr/>
        </p:nvSpPr>
        <p:spPr>
          <a:xfrm>
            <a:off x="335999" y="1367073"/>
            <a:ext cx="11519452" cy="5166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9" y="1469571"/>
            <a:ext cx="11519999" cy="4680000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 userDrawn="1"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69219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e de titre_activit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avec coin rogné  11"/>
          <p:cNvSpPr/>
          <p:nvPr userDrawn="1"/>
        </p:nvSpPr>
        <p:spPr>
          <a:xfrm>
            <a:off x="0" y="2415588"/>
            <a:ext cx="11857038" cy="4121742"/>
          </a:xfrm>
          <a:custGeom>
            <a:avLst/>
            <a:gdLst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950432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25207 w 11832956"/>
              <a:gd name="connsiteY2" fmla="*/ 779950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2956" h="4121742">
                <a:moveTo>
                  <a:pt x="0" y="0"/>
                </a:moveTo>
                <a:lnTo>
                  <a:pt x="10882524" y="0"/>
                </a:lnTo>
                <a:lnTo>
                  <a:pt x="11832956" y="795449"/>
                </a:lnTo>
                <a:lnTo>
                  <a:pt x="11832956" y="4121742"/>
                </a:lnTo>
                <a:lnTo>
                  <a:pt x="0" y="41217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99000">
                <a:schemeClr val="bg2"/>
              </a:gs>
              <a:gs pos="49000">
                <a:srgbClr val="0082DE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61678" y="3476956"/>
            <a:ext cx="7787708" cy="669414"/>
          </a:xfrm>
        </p:spPr>
        <p:txBody>
          <a:bodyPr wrap="none" anchor="b">
            <a:spAutoFit/>
          </a:bodyPr>
          <a:lstStyle>
            <a:lvl1pPr algn="r">
              <a:lnSpc>
                <a:spcPts val="4460"/>
              </a:lnSpc>
              <a:defRPr sz="4800" b="1" cap="none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644866" y="4087791"/>
            <a:ext cx="4804520" cy="954107"/>
          </a:xfrm>
        </p:spPr>
        <p:txBody>
          <a:bodyPr wrap="none">
            <a:spAutoFit/>
          </a:bodyPr>
          <a:lstStyle>
            <a:lvl1pPr marL="0" indent="0" algn="r">
              <a:spcBef>
                <a:spcPts val="0"/>
              </a:spcBef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style</a:t>
            </a:r>
            <a:br>
              <a:rPr lang="fr-FR" dirty="0"/>
            </a:br>
            <a:r>
              <a:rPr lang="fr-FR" dirty="0"/>
              <a:t>des sous-titres du masque</a:t>
            </a:r>
          </a:p>
        </p:txBody>
      </p:sp>
      <p:sp>
        <p:nvSpPr>
          <p:cNvPr id="46" name="Espace réservé du texte 45"/>
          <p:cNvSpPr>
            <a:spLocks noGrp="1"/>
          </p:cNvSpPr>
          <p:nvPr>
            <p:ph type="body" sz="quarter" idx="13" hasCustomPrompt="1"/>
          </p:nvPr>
        </p:nvSpPr>
        <p:spPr>
          <a:xfrm>
            <a:off x="7716634" y="5571228"/>
            <a:ext cx="3732752" cy="369332"/>
          </a:xfrm>
        </p:spPr>
        <p:txBody>
          <a:bodyPr wrap="none" anchor="t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auteur de la présentation</a:t>
            </a:r>
          </a:p>
        </p:txBody>
      </p:sp>
      <p:sp>
        <p:nvSpPr>
          <p:cNvPr id="47" name="Espace réservé du texte 45"/>
          <p:cNvSpPr>
            <a:spLocks noGrp="1"/>
          </p:cNvSpPr>
          <p:nvPr>
            <p:ph type="body" sz="quarter" idx="14" hasCustomPrompt="1"/>
          </p:nvPr>
        </p:nvSpPr>
        <p:spPr>
          <a:xfrm>
            <a:off x="10777407" y="5845929"/>
            <a:ext cx="671979" cy="369332"/>
          </a:xfrm>
        </p:spPr>
        <p:txBody>
          <a:bodyPr wrap="none" anchor="t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Date</a:t>
            </a:r>
          </a:p>
        </p:txBody>
      </p:sp>
      <p:pic>
        <p:nvPicPr>
          <p:cNvPr id="49" name="Image 48"/>
          <p:cNvPicPr>
            <a:picLocks noChangeAspect="1"/>
          </p:cNvPicPr>
          <p:nvPr userDrawn="1"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1" b="36708"/>
          <a:stretch/>
        </p:blipFill>
        <p:spPr>
          <a:xfrm>
            <a:off x="0" y="1297859"/>
            <a:ext cx="5688189" cy="5560142"/>
          </a:xfrm>
          <a:prstGeom prst="rect">
            <a:avLst/>
          </a:prstGeom>
        </p:spPr>
      </p:pic>
      <p:cxnSp>
        <p:nvCxnSpPr>
          <p:cNvPr id="52" name="Connecteur droit 51"/>
          <p:cNvCxnSpPr/>
          <p:nvPr userDrawn="1"/>
        </p:nvCxnSpPr>
        <p:spPr>
          <a:xfrm>
            <a:off x="11058310" y="5296930"/>
            <a:ext cx="285193" cy="24921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177" y="418454"/>
            <a:ext cx="1955817" cy="2053526"/>
          </a:xfrm>
          <a:prstGeom prst="rect">
            <a:avLst/>
          </a:prstGeom>
        </p:spPr>
      </p:pic>
      <p:sp>
        <p:nvSpPr>
          <p:cNvPr id="6" name="Espace réservé du texte 5"/>
          <p:cNvSpPr>
            <a:spLocks noGrp="1"/>
          </p:cNvSpPr>
          <p:nvPr>
            <p:ph type="body" sz="quarter" idx="15" hasCustomPrompt="1"/>
          </p:nvPr>
        </p:nvSpPr>
        <p:spPr>
          <a:xfrm>
            <a:off x="191382" y="1838217"/>
            <a:ext cx="1893467" cy="461665"/>
          </a:xfrm>
        </p:spPr>
        <p:txBody>
          <a:bodyPr wrap="none" anchor="ctr" anchorCtr="0">
            <a:spAutoFit/>
          </a:bodyPr>
          <a:lstStyle>
            <a:lvl1pPr>
              <a:defRPr cap="all" spc="300" baseline="0"/>
            </a:lvl1pPr>
          </a:lstStyle>
          <a:p>
            <a:pPr lvl="0"/>
            <a:r>
              <a:rPr lang="fr-FR" dirty="0"/>
              <a:t>activité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20">
          <p15:clr>
            <a:srgbClr val="FBAE40"/>
          </p15:clr>
        </p15:guide>
        <p15:guide id="4" pos="7469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1" name="Forme libre : forme 3">
            <a:extLst>
              <a:ext uri="{FF2B5EF4-FFF2-40B4-BE49-F238E27FC236}">
                <a16:creationId xmlns:a16="http://schemas.microsoft.com/office/drawing/2014/main" id="{6125D1F2-ED8C-6D91-F3D1-22DCB059A3AF}"/>
              </a:ext>
            </a:extLst>
          </p:cNvPr>
          <p:cNvSpPr/>
          <p:nvPr userDrawn="1"/>
        </p:nvSpPr>
        <p:spPr>
          <a:xfrm flipV="1">
            <a:off x="-1" y="0"/>
            <a:ext cx="12192000" cy="6858000"/>
          </a:xfrm>
          <a:custGeom>
            <a:avLst/>
            <a:gdLst>
              <a:gd name="connsiteX0" fmla="*/ 300037 w 12192000"/>
              <a:gd name="connsiteY0" fmla="*/ 6561137 h 6858000"/>
              <a:gd name="connsiteX1" fmla="*/ 300037 w 12192000"/>
              <a:gd name="connsiteY1" fmla="*/ 296865 h 6858000"/>
              <a:gd name="connsiteX2" fmla="*/ 11891963 w 12192000"/>
              <a:gd name="connsiteY2" fmla="*/ 296865 h 6858000"/>
              <a:gd name="connsiteX3" fmla="*/ 11891963 w 12192000"/>
              <a:gd name="connsiteY3" fmla="*/ 6561137 h 6858000"/>
              <a:gd name="connsiteX4" fmla="*/ 11891963 w 12192000"/>
              <a:gd name="connsiteY4" fmla="*/ 6858000 h 6858000"/>
              <a:gd name="connsiteX5" fmla="*/ 12192000 w 12192000"/>
              <a:gd name="connsiteY5" fmla="*/ 6858000 h 6858000"/>
              <a:gd name="connsiteX6" fmla="*/ 12192000 w 12192000"/>
              <a:gd name="connsiteY6" fmla="*/ 6858000 h 6858000"/>
              <a:gd name="connsiteX7" fmla="*/ 12192000 w 12192000"/>
              <a:gd name="connsiteY7" fmla="*/ 6561137 h 6858000"/>
              <a:gd name="connsiteX8" fmla="*/ 12192000 w 12192000"/>
              <a:gd name="connsiteY8" fmla="*/ 296865 h 6858000"/>
              <a:gd name="connsiteX9" fmla="*/ 12192000 w 12192000"/>
              <a:gd name="connsiteY9" fmla="*/ 2 h 6858000"/>
              <a:gd name="connsiteX10" fmla="*/ 12192000 w 12192000"/>
              <a:gd name="connsiteY10" fmla="*/ 0 h 6858000"/>
              <a:gd name="connsiteX11" fmla="*/ 11891963 w 12192000"/>
              <a:gd name="connsiteY11" fmla="*/ 0 h 6858000"/>
              <a:gd name="connsiteX12" fmla="*/ 11891963 w 12192000"/>
              <a:gd name="connsiteY12" fmla="*/ 2 h 6858000"/>
              <a:gd name="connsiteX13" fmla="*/ 300037 w 12192000"/>
              <a:gd name="connsiteY13" fmla="*/ 2 h 6858000"/>
              <a:gd name="connsiteX14" fmla="*/ 300037 w 12192000"/>
              <a:gd name="connsiteY14" fmla="*/ 0 h 6858000"/>
              <a:gd name="connsiteX15" fmla="*/ 1 w 12192000"/>
              <a:gd name="connsiteY15" fmla="*/ 0 h 6858000"/>
              <a:gd name="connsiteX16" fmla="*/ 1 w 12192000"/>
              <a:gd name="connsiteY16" fmla="*/ 2 h 6858000"/>
              <a:gd name="connsiteX17" fmla="*/ 0 w 12192000"/>
              <a:gd name="connsiteY17" fmla="*/ 2 h 6858000"/>
              <a:gd name="connsiteX18" fmla="*/ 0 w 12192000"/>
              <a:gd name="connsiteY18" fmla="*/ 296865 h 6858000"/>
              <a:gd name="connsiteX19" fmla="*/ 1 w 12192000"/>
              <a:gd name="connsiteY19" fmla="*/ 296865 h 6858000"/>
              <a:gd name="connsiteX20" fmla="*/ 1 w 12192000"/>
              <a:gd name="connsiteY20" fmla="*/ 6561137 h 6858000"/>
              <a:gd name="connsiteX21" fmla="*/ 1 w 12192000"/>
              <a:gd name="connsiteY21" fmla="*/ 6858000 h 6858000"/>
              <a:gd name="connsiteX22" fmla="*/ 300037 w 12192000"/>
              <a:gd name="connsiteY22" fmla="*/ 6858000 h 6858000"/>
              <a:gd name="connsiteX23" fmla="*/ 11891963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300037" y="6561137"/>
                </a:moveTo>
                <a:lnTo>
                  <a:pt x="300037" y="296865"/>
                </a:lnTo>
                <a:lnTo>
                  <a:pt x="11891963" y="296865"/>
                </a:lnTo>
                <a:lnTo>
                  <a:pt x="11891963" y="6561137"/>
                </a:lnTo>
                <a:close/>
                <a:moveTo>
                  <a:pt x="11891963" y="6858000"/>
                </a:moveTo>
                <a:lnTo>
                  <a:pt x="12192000" y="6858000"/>
                </a:lnTo>
                <a:lnTo>
                  <a:pt x="12192000" y="6858000"/>
                </a:lnTo>
                <a:lnTo>
                  <a:pt x="12192000" y="6561137"/>
                </a:lnTo>
                <a:lnTo>
                  <a:pt x="12192000" y="296865"/>
                </a:lnTo>
                <a:lnTo>
                  <a:pt x="12192000" y="2"/>
                </a:lnTo>
                <a:lnTo>
                  <a:pt x="12192000" y="0"/>
                </a:lnTo>
                <a:lnTo>
                  <a:pt x="11891963" y="0"/>
                </a:lnTo>
                <a:lnTo>
                  <a:pt x="11891963" y="2"/>
                </a:lnTo>
                <a:lnTo>
                  <a:pt x="300037" y="2"/>
                </a:lnTo>
                <a:lnTo>
                  <a:pt x="300037" y="0"/>
                </a:lnTo>
                <a:lnTo>
                  <a:pt x="1" y="0"/>
                </a:lnTo>
                <a:lnTo>
                  <a:pt x="1" y="2"/>
                </a:lnTo>
                <a:lnTo>
                  <a:pt x="0" y="2"/>
                </a:lnTo>
                <a:lnTo>
                  <a:pt x="0" y="296865"/>
                </a:lnTo>
                <a:lnTo>
                  <a:pt x="1" y="296865"/>
                </a:lnTo>
                <a:lnTo>
                  <a:pt x="1" y="6561137"/>
                </a:lnTo>
                <a:lnTo>
                  <a:pt x="1" y="6858000"/>
                </a:lnTo>
                <a:lnTo>
                  <a:pt x="300037" y="6858000"/>
                </a:lnTo>
                <a:lnTo>
                  <a:pt x="11891963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9" y="1469571"/>
            <a:ext cx="11519999" cy="4680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1595795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5125"/>
            <a:ext cx="11520000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DFC4A9-931B-8874-317F-564F39AC5947}"/>
              </a:ext>
            </a:extLst>
          </p:cNvPr>
          <p:cNvSpPr/>
          <p:nvPr/>
        </p:nvSpPr>
        <p:spPr>
          <a:xfrm>
            <a:off x="6168001" y="1367073"/>
            <a:ext cx="5687999" cy="5166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622750-9059-F416-C8A4-3C5AD6A2A4F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8000" y="1469571"/>
            <a:ext cx="5688000" cy="4680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DD3715F-B8BA-E222-5E61-1B04ACAB7774}"/>
              </a:ext>
            </a:extLst>
          </p:cNvPr>
          <p:cNvSpPr/>
          <p:nvPr/>
        </p:nvSpPr>
        <p:spPr>
          <a:xfrm>
            <a:off x="335999" y="1367073"/>
            <a:ext cx="5687999" cy="5166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469571"/>
            <a:ext cx="5688000" cy="4680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935843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 userDrawn="1"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4" name="Forme libre : forme 3">
            <a:extLst>
              <a:ext uri="{FF2B5EF4-FFF2-40B4-BE49-F238E27FC236}">
                <a16:creationId xmlns:a16="http://schemas.microsoft.com/office/drawing/2014/main" id="{DB85AE81-E2E8-0A0E-319D-AF01A5709753}"/>
              </a:ext>
            </a:extLst>
          </p:cNvPr>
          <p:cNvSpPr/>
          <p:nvPr/>
        </p:nvSpPr>
        <p:spPr>
          <a:xfrm flipV="1">
            <a:off x="-1" y="0"/>
            <a:ext cx="12192000" cy="6858000"/>
          </a:xfrm>
          <a:custGeom>
            <a:avLst/>
            <a:gdLst>
              <a:gd name="connsiteX0" fmla="*/ 300037 w 12192000"/>
              <a:gd name="connsiteY0" fmla="*/ 6561137 h 6858000"/>
              <a:gd name="connsiteX1" fmla="*/ 300037 w 12192000"/>
              <a:gd name="connsiteY1" fmla="*/ 296865 h 6858000"/>
              <a:gd name="connsiteX2" fmla="*/ 11891963 w 12192000"/>
              <a:gd name="connsiteY2" fmla="*/ 296865 h 6858000"/>
              <a:gd name="connsiteX3" fmla="*/ 11891963 w 12192000"/>
              <a:gd name="connsiteY3" fmla="*/ 6561137 h 6858000"/>
              <a:gd name="connsiteX4" fmla="*/ 11891963 w 12192000"/>
              <a:gd name="connsiteY4" fmla="*/ 6858000 h 6858000"/>
              <a:gd name="connsiteX5" fmla="*/ 12192000 w 12192000"/>
              <a:gd name="connsiteY5" fmla="*/ 6858000 h 6858000"/>
              <a:gd name="connsiteX6" fmla="*/ 12192000 w 12192000"/>
              <a:gd name="connsiteY6" fmla="*/ 6858000 h 6858000"/>
              <a:gd name="connsiteX7" fmla="*/ 12192000 w 12192000"/>
              <a:gd name="connsiteY7" fmla="*/ 6561137 h 6858000"/>
              <a:gd name="connsiteX8" fmla="*/ 12192000 w 12192000"/>
              <a:gd name="connsiteY8" fmla="*/ 296865 h 6858000"/>
              <a:gd name="connsiteX9" fmla="*/ 12192000 w 12192000"/>
              <a:gd name="connsiteY9" fmla="*/ 2 h 6858000"/>
              <a:gd name="connsiteX10" fmla="*/ 12192000 w 12192000"/>
              <a:gd name="connsiteY10" fmla="*/ 0 h 6858000"/>
              <a:gd name="connsiteX11" fmla="*/ 11891963 w 12192000"/>
              <a:gd name="connsiteY11" fmla="*/ 0 h 6858000"/>
              <a:gd name="connsiteX12" fmla="*/ 11891963 w 12192000"/>
              <a:gd name="connsiteY12" fmla="*/ 2 h 6858000"/>
              <a:gd name="connsiteX13" fmla="*/ 300037 w 12192000"/>
              <a:gd name="connsiteY13" fmla="*/ 2 h 6858000"/>
              <a:gd name="connsiteX14" fmla="*/ 300037 w 12192000"/>
              <a:gd name="connsiteY14" fmla="*/ 0 h 6858000"/>
              <a:gd name="connsiteX15" fmla="*/ 1 w 12192000"/>
              <a:gd name="connsiteY15" fmla="*/ 0 h 6858000"/>
              <a:gd name="connsiteX16" fmla="*/ 1 w 12192000"/>
              <a:gd name="connsiteY16" fmla="*/ 2 h 6858000"/>
              <a:gd name="connsiteX17" fmla="*/ 0 w 12192000"/>
              <a:gd name="connsiteY17" fmla="*/ 2 h 6858000"/>
              <a:gd name="connsiteX18" fmla="*/ 0 w 12192000"/>
              <a:gd name="connsiteY18" fmla="*/ 296865 h 6858000"/>
              <a:gd name="connsiteX19" fmla="*/ 1 w 12192000"/>
              <a:gd name="connsiteY19" fmla="*/ 296865 h 6858000"/>
              <a:gd name="connsiteX20" fmla="*/ 1 w 12192000"/>
              <a:gd name="connsiteY20" fmla="*/ 6561137 h 6858000"/>
              <a:gd name="connsiteX21" fmla="*/ 1 w 12192000"/>
              <a:gd name="connsiteY21" fmla="*/ 6858000 h 6858000"/>
              <a:gd name="connsiteX22" fmla="*/ 300037 w 12192000"/>
              <a:gd name="connsiteY22" fmla="*/ 6858000 h 6858000"/>
              <a:gd name="connsiteX23" fmla="*/ 11891963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300037" y="6561137"/>
                </a:moveTo>
                <a:lnTo>
                  <a:pt x="300037" y="296865"/>
                </a:lnTo>
                <a:lnTo>
                  <a:pt x="11891963" y="296865"/>
                </a:lnTo>
                <a:lnTo>
                  <a:pt x="11891963" y="6561137"/>
                </a:lnTo>
                <a:close/>
                <a:moveTo>
                  <a:pt x="11891963" y="6858000"/>
                </a:moveTo>
                <a:lnTo>
                  <a:pt x="12192000" y="6858000"/>
                </a:lnTo>
                <a:lnTo>
                  <a:pt x="12192000" y="6858000"/>
                </a:lnTo>
                <a:lnTo>
                  <a:pt x="12192000" y="6561137"/>
                </a:lnTo>
                <a:lnTo>
                  <a:pt x="12192000" y="296865"/>
                </a:lnTo>
                <a:lnTo>
                  <a:pt x="12192000" y="2"/>
                </a:lnTo>
                <a:lnTo>
                  <a:pt x="12192000" y="0"/>
                </a:lnTo>
                <a:lnTo>
                  <a:pt x="11891963" y="0"/>
                </a:lnTo>
                <a:lnTo>
                  <a:pt x="11891963" y="2"/>
                </a:lnTo>
                <a:lnTo>
                  <a:pt x="300037" y="2"/>
                </a:lnTo>
                <a:lnTo>
                  <a:pt x="300037" y="0"/>
                </a:lnTo>
                <a:lnTo>
                  <a:pt x="1" y="0"/>
                </a:lnTo>
                <a:lnTo>
                  <a:pt x="1" y="2"/>
                </a:lnTo>
                <a:lnTo>
                  <a:pt x="0" y="2"/>
                </a:lnTo>
                <a:lnTo>
                  <a:pt x="0" y="296865"/>
                </a:lnTo>
                <a:lnTo>
                  <a:pt x="1" y="296865"/>
                </a:lnTo>
                <a:lnTo>
                  <a:pt x="1" y="6561137"/>
                </a:lnTo>
                <a:lnTo>
                  <a:pt x="1" y="6858000"/>
                </a:lnTo>
                <a:lnTo>
                  <a:pt x="300037" y="6858000"/>
                </a:lnTo>
                <a:lnTo>
                  <a:pt x="11891963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5125"/>
            <a:ext cx="11520000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622750-9059-F416-C8A4-3C5AD6A2A4F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8000" y="1469571"/>
            <a:ext cx="5688000" cy="4680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469571"/>
            <a:ext cx="5688000" cy="4680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12730296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D3715F-B8BA-E222-5E61-1B04ACAB7774}"/>
              </a:ext>
            </a:extLst>
          </p:cNvPr>
          <p:cNvSpPr/>
          <p:nvPr/>
        </p:nvSpPr>
        <p:spPr>
          <a:xfrm>
            <a:off x="335999" y="1367073"/>
            <a:ext cx="11519451" cy="5166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1" y="365125"/>
            <a:ext cx="5760000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469571"/>
            <a:ext cx="5760002" cy="4680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14" name="Espace réservé pour une image  25">
            <a:extLst>
              <a:ext uri="{FF2B5EF4-FFF2-40B4-BE49-F238E27FC236}">
                <a16:creationId xmlns:a16="http://schemas.microsoft.com/office/drawing/2014/main" id="{A82A5B6C-DDAB-6078-30E1-AF171A8526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265" y="0"/>
            <a:ext cx="6019735" cy="6286791"/>
          </a:xfrm>
          <a:custGeom>
            <a:avLst/>
            <a:gdLst>
              <a:gd name="connsiteX0" fmla="*/ 1719366 w 6019735"/>
              <a:gd name="connsiteY0" fmla="*/ 0 h 6286791"/>
              <a:gd name="connsiteX1" fmla="*/ 6019735 w 6019735"/>
              <a:gd name="connsiteY1" fmla="*/ 0 h 6286791"/>
              <a:gd name="connsiteX2" fmla="*/ 6019735 w 6019735"/>
              <a:gd name="connsiteY2" fmla="*/ 2769649 h 6286791"/>
              <a:gd name="connsiteX3" fmla="*/ 5953390 w 6019735"/>
              <a:gd name="connsiteY3" fmla="*/ 2925161 h 6286791"/>
              <a:gd name="connsiteX4" fmla="*/ 3890537 w 6019735"/>
              <a:gd name="connsiteY4" fmla="*/ 6286791 h 6286791"/>
              <a:gd name="connsiteX5" fmla="*/ 0 w 6019735"/>
              <a:gd name="connsiteY5" fmla="*/ 3139196 h 6286791"/>
              <a:gd name="connsiteX6" fmla="*/ 1673394 w 6019735"/>
              <a:gd name="connsiteY6" fmla="*/ 141228 h 628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735" h="6286791">
                <a:moveTo>
                  <a:pt x="1719366" y="0"/>
                </a:moveTo>
                <a:lnTo>
                  <a:pt x="6019735" y="0"/>
                </a:lnTo>
                <a:lnTo>
                  <a:pt x="6019735" y="2769649"/>
                </a:lnTo>
                <a:lnTo>
                  <a:pt x="5953390" y="2925161"/>
                </a:lnTo>
                <a:cubicBezTo>
                  <a:pt x="5421236" y="4123605"/>
                  <a:pt x="4729773" y="5254995"/>
                  <a:pt x="3890537" y="6286791"/>
                </a:cubicBezTo>
                <a:lnTo>
                  <a:pt x="0" y="3139196"/>
                </a:lnTo>
                <a:cubicBezTo>
                  <a:pt x="743731" y="2222067"/>
                  <a:pt x="1301529" y="1206306"/>
                  <a:pt x="1673394" y="141228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en-US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0564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1" name="Forme libre : forme 3">
            <a:extLst>
              <a:ext uri="{FF2B5EF4-FFF2-40B4-BE49-F238E27FC236}">
                <a16:creationId xmlns:a16="http://schemas.microsoft.com/office/drawing/2014/main" id="{C92698A4-70B3-A189-C161-97380215014A}"/>
              </a:ext>
            </a:extLst>
          </p:cNvPr>
          <p:cNvSpPr/>
          <p:nvPr/>
        </p:nvSpPr>
        <p:spPr>
          <a:xfrm flipV="1">
            <a:off x="-1" y="0"/>
            <a:ext cx="12192000" cy="6858000"/>
          </a:xfrm>
          <a:custGeom>
            <a:avLst/>
            <a:gdLst>
              <a:gd name="connsiteX0" fmla="*/ 300037 w 12192000"/>
              <a:gd name="connsiteY0" fmla="*/ 6561137 h 6858000"/>
              <a:gd name="connsiteX1" fmla="*/ 300037 w 12192000"/>
              <a:gd name="connsiteY1" fmla="*/ 296865 h 6858000"/>
              <a:gd name="connsiteX2" fmla="*/ 11891963 w 12192000"/>
              <a:gd name="connsiteY2" fmla="*/ 296865 h 6858000"/>
              <a:gd name="connsiteX3" fmla="*/ 11891963 w 12192000"/>
              <a:gd name="connsiteY3" fmla="*/ 6561137 h 6858000"/>
              <a:gd name="connsiteX4" fmla="*/ 11891963 w 12192000"/>
              <a:gd name="connsiteY4" fmla="*/ 6858000 h 6858000"/>
              <a:gd name="connsiteX5" fmla="*/ 12192000 w 12192000"/>
              <a:gd name="connsiteY5" fmla="*/ 6858000 h 6858000"/>
              <a:gd name="connsiteX6" fmla="*/ 12192000 w 12192000"/>
              <a:gd name="connsiteY6" fmla="*/ 6858000 h 6858000"/>
              <a:gd name="connsiteX7" fmla="*/ 12192000 w 12192000"/>
              <a:gd name="connsiteY7" fmla="*/ 6561137 h 6858000"/>
              <a:gd name="connsiteX8" fmla="*/ 12192000 w 12192000"/>
              <a:gd name="connsiteY8" fmla="*/ 296865 h 6858000"/>
              <a:gd name="connsiteX9" fmla="*/ 12192000 w 12192000"/>
              <a:gd name="connsiteY9" fmla="*/ 2 h 6858000"/>
              <a:gd name="connsiteX10" fmla="*/ 12192000 w 12192000"/>
              <a:gd name="connsiteY10" fmla="*/ 0 h 6858000"/>
              <a:gd name="connsiteX11" fmla="*/ 11891963 w 12192000"/>
              <a:gd name="connsiteY11" fmla="*/ 0 h 6858000"/>
              <a:gd name="connsiteX12" fmla="*/ 11891963 w 12192000"/>
              <a:gd name="connsiteY12" fmla="*/ 2 h 6858000"/>
              <a:gd name="connsiteX13" fmla="*/ 300037 w 12192000"/>
              <a:gd name="connsiteY13" fmla="*/ 2 h 6858000"/>
              <a:gd name="connsiteX14" fmla="*/ 300037 w 12192000"/>
              <a:gd name="connsiteY14" fmla="*/ 0 h 6858000"/>
              <a:gd name="connsiteX15" fmla="*/ 1 w 12192000"/>
              <a:gd name="connsiteY15" fmla="*/ 0 h 6858000"/>
              <a:gd name="connsiteX16" fmla="*/ 1 w 12192000"/>
              <a:gd name="connsiteY16" fmla="*/ 2 h 6858000"/>
              <a:gd name="connsiteX17" fmla="*/ 0 w 12192000"/>
              <a:gd name="connsiteY17" fmla="*/ 2 h 6858000"/>
              <a:gd name="connsiteX18" fmla="*/ 0 w 12192000"/>
              <a:gd name="connsiteY18" fmla="*/ 296865 h 6858000"/>
              <a:gd name="connsiteX19" fmla="*/ 1 w 12192000"/>
              <a:gd name="connsiteY19" fmla="*/ 296865 h 6858000"/>
              <a:gd name="connsiteX20" fmla="*/ 1 w 12192000"/>
              <a:gd name="connsiteY20" fmla="*/ 6561137 h 6858000"/>
              <a:gd name="connsiteX21" fmla="*/ 1 w 12192000"/>
              <a:gd name="connsiteY21" fmla="*/ 6858000 h 6858000"/>
              <a:gd name="connsiteX22" fmla="*/ 300037 w 12192000"/>
              <a:gd name="connsiteY22" fmla="*/ 6858000 h 6858000"/>
              <a:gd name="connsiteX23" fmla="*/ 11891963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300037" y="6561137"/>
                </a:moveTo>
                <a:lnTo>
                  <a:pt x="300037" y="296865"/>
                </a:lnTo>
                <a:lnTo>
                  <a:pt x="11891963" y="296865"/>
                </a:lnTo>
                <a:lnTo>
                  <a:pt x="11891963" y="6561137"/>
                </a:lnTo>
                <a:close/>
                <a:moveTo>
                  <a:pt x="11891963" y="6858000"/>
                </a:moveTo>
                <a:lnTo>
                  <a:pt x="12192000" y="6858000"/>
                </a:lnTo>
                <a:lnTo>
                  <a:pt x="12192000" y="6858000"/>
                </a:lnTo>
                <a:lnTo>
                  <a:pt x="12192000" y="6561137"/>
                </a:lnTo>
                <a:lnTo>
                  <a:pt x="12192000" y="296865"/>
                </a:lnTo>
                <a:lnTo>
                  <a:pt x="12192000" y="2"/>
                </a:lnTo>
                <a:lnTo>
                  <a:pt x="12192000" y="0"/>
                </a:lnTo>
                <a:lnTo>
                  <a:pt x="11891963" y="0"/>
                </a:lnTo>
                <a:lnTo>
                  <a:pt x="11891963" y="2"/>
                </a:lnTo>
                <a:lnTo>
                  <a:pt x="300037" y="2"/>
                </a:lnTo>
                <a:lnTo>
                  <a:pt x="300037" y="0"/>
                </a:lnTo>
                <a:lnTo>
                  <a:pt x="1" y="0"/>
                </a:lnTo>
                <a:lnTo>
                  <a:pt x="1" y="2"/>
                </a:lnTo>
                <a:lnTo>
                  <a:pt x="0" y="2"/>
                </a:lnTo>
                <a:lnTo>
                  <a:pt x="0" y="296865"/>
                </a:lnTo>
                <a:lnTo>
                  <a:pt x="1" y="296865"/>
                </a:lnTo>
                <a:lnTo>
                  <a:pt x="1" y="6561137"/>
                </a:lnTo>
                <a:lnTo>
                  <a:pt x="1" y="6858000"/>
                </a:lnTo>
                <a:lnTo>
                  <a:pt x="300037" y="6858000"/>
                </a:lnTo>
                <a:lnTo>
                  <a:pt x="11891963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5125"/>
            <a:ext cx="5760000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469571"/>
            <a:ext cx="5760002" cy="4680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14" name="Espace réservé pour une image  25">
            <a:extLst>
              <a:ext uri="{FF2B5EF4-FFF2-40B4-BE49-F238E27FC236}">
                <a16:creationId xmlns:a16="http://schemas.microsoft.com/office/drawing/2014/main" id="{A82A5B6C-DDAB-6078-30E1-AF171A8526B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265" y="0"/>
            <a:ext cx="6019735" cy="6286791"/>
          </a:xfrm>
          <a:custGeom>
            <a:avLst/>
            <a:gdLst>
              <a:gd name="connsiteX0" fmla="*/ 1719366 w 6019735"/>
              <a:gd name="connsiteY0" fmla="*/ 0 h 6286791"/>
              <a:gd name="connsiteX1" fmla="*/ 6019735 w 6019735"/>
              <a:gd name="connsiteY1" fmla="*/ 0 h 6286791"/>
              <a:gd name="connsiteX2" fmla="*/ 6019735 w 6019735"/>
              <a:gd name="connsiteY2" fmla="*/ 2769649 h 6286791"/>
              <a:gd name="connsiteX3" fmla="*/ 5953390 w 6019735"/>
              <a:gd name="connsiteY3" fmla="*/ 2925161 h 6286791"/>
              <a:gd name="connsiteX4" fmla="*/ 3890537 w 6019735"/>
              <a:gd name="connsiteY4" fmla="*/ 6286791 h 6286791"/>
              <a:gd name="connsiteX5" fmla="*/ 0 w 6019735"/>
              <a:gd name="connsiteY5" fmla="*/ 3139196 h 6286791"/>
              <a:gd name="connsiteX6" fmla="*/ 1673394 w 6019735"/>
              <a:gd name="connsiteY6" fmla="*/ 141228 h 628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735" h="6286791">
                <a:moveTo>
                  <a:pt x="1719366" y="0"/>
                </a:moveTo>
                <a:lnTo>
                  <a:pt x="6019735" y="0"/>
                </a:lnTo>
                <a:lnTo>
                  <a:pt x="6019735" y="2769649"/>
                </a:lnTo>
                <a:lnTo>
                  <a:pt x="5953390" y="2925161"/>
                </a:lnTo>
                <a:cubicBezTo>
                  <a:pt x="5421236" y="4123605"/>
                  <a:pt x="4729773" y="5254995"/>
                  <a:pt x="3890537" y="6286791"/>
                </a:cubicBezTo>
                <a:lnTo>
                  <a:pt x="0" y="3139196"/>
                </a:lnTo>
                <a:cubicBezTo>
                  <a:pt x="743731" y="2222067"/>
                  <a:pt x="1301529" y="1206306"/>
                  <a:pt x="1673394" y="141228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en-US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529084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D3715F-B8BA-E222-5E61-1B04ACAB7774}"/>
              </a:ext>
            </a:extLst>
          </p:cNvPr>
          <p:cNvSpPr/>
          <p:nvPr/>
        </p:nvSpPr>
        <p:spPr>
          <a:xfrm>
            <a:off x="335999" y="1367073"/>
            <a:ext cx="11519451" cy="5166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Espace réservé pour une image  23">
            <a:extLst>
              <a:ext uri="{FF2B5EF4-FFF2-40B4-BE49-F238E27FC236}">
                <a16:creationId xmlns:a16="http://schemas.microsoft.com/office/drawing/2014/main" id="{D0CE0044-8A6F-97B1-DC35-4C9A3C0239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142746"/>
            <a:ext cx="4181038" cy="5715254"/>
          </a:xfrm>
          <a:custGeom>
            <a:avLst/>
            <a:gdLst>
              <a:gd name="connsiteX0" fmla="*/ 1249780 w 3822001"/>
              <a:gd name="connsiteY0" fmla="*/ 0 h 5224470"/>
              <a:gd name="connsiteX1" fmla="*/ 3822001 w 3822001"/>
              <a:gd name="connsiteY1" fmla="*/ 2080040 h 5224470"/>
              <a:gd name="connsiteX2" fmla="*/ 2439050 w 3822001"/>
              <a:gd name="connsiteY2" fmla="*/ 5138782 h 5224470"/>
              <a:gd name="connsiteX3" fmla="*/ 2426433 w 3822001"/>
              <a:gd name="connsiteY3" fmla="*/ 5224470 h 5224470"/>
              <a:gd name="connsiteX4" fmla="*/ 0 w 3822001"/>
              <a:gd name="connsiteY4" fmla="*/ 5224470 h 5224470"/>
              <a:gd name="connsiteX5" fmla="*/ 0 w 3822001"/>
              <a:gd name="connsiteY5" fmla="*/ 1977014 h 5224470"/>
              <a:gd name="connsiteX6" fmla="*/ 124144 w 3822001"/>
              <a:gd name="connsiteY6" fmla="*/ 1724247 h 5224470"/>
              <a:gd name="connsiteX7" fmla="*/ 1249780 w 3822001"/>
              <a:gd name="connsiteY7" fmla="*/ 0 h 522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2001" h="5224470">
                <a:moveTo>
                  <a:pt x="1249780" y="0"/>
                </a:moveTo>
                <a:lnTo>
                  <a:pt x="3822001" y="2080040"/>
                </a:lnTo>
                <a:cubicBezTo>
                  <a:pt x="3084427" y="2989578"/>
                  <a:pt x="2623443" y="4045839"/>
                  <a:pt x="2439050" y="5138782"/>
                </a:cubicBezTo>
                <a:lnTo>
                  <a:pt x="2426433" y="5224470"/>
                </a:lnTo>
                <a:lnTo>
                  <a:pt x="0" y="5224470"/>
                </a:lnTo>
                <a:lnTo>
                  <a:pt x="0" y="1977014"/>
                </a:lnTo>
                <a:lnTo>
                  <a:pt x="124144" y="1724247"/>
                </a:lnTo>
                <a:cubicBezTo>
                  <a:pt x="436246" y="1115650"/>
                  <a:pt x="812701" y="537395"/>
                  <a:pt x="1249780" y="0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en-US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0" y="365125"/>
            <a:ext cx="7423652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0" y="1469571"/>
            <a:ext cx="7423299" cy="4680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8000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35840892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3" name="Forme libre : forme 3">
            <a:extLst>
              <a:ext uri="{FF2B5EF4-FFF2-40B4-BE49-F238E27FC236}">
                <a16:creationId xmlns:a16="http://schemas.microsoft.com/office/drawing/2014/main" id="{00106FEE-AF29-0964-ABAE-37776BEC7853}"/>
              </a:ext>
            </a:extLst>
          </p:cNvPr>
          <p:cNvSpPr/>
          <p:nvPr/>
        </p:nvSpPr>
        <p:spPr>
          <a:xfrm flipV="1">
            <a:off x="-1" y="0"/>
            <a:ext cx="12192000" cy="6858000"/>
          </a:xfrm>
          <a:custGeom>
            <a:avLst/>
            <a:gdLst>
              <a:gd name="connsiteX0" fmla="*/ 300037 w 12192000"/>
              <a:gd name="connsiteY0" fmla="*/ 6561137 h 6858000"/>
              <a:gd name="connsiteX1" fmla="*/ 300037 w 12192000"/>
              <a:gd name="connsiteY1" fmla="*/ 296865 h 6858000"/>
              <a:gd name="connsiteX2" fmla="*/ 11891963 w 12192000"/>
              <a:gd name="connsiteY2" fmla="*/ 296865 h 6858000"/>
              <a:gd name="connsiteX3" fmla="*/ 11891963 w 12192000"/>
              <a:gd name="connsiteY3" fmla="*/ 6561137 h 6858000"/>
              <a:gd name="connsiteX4" fmla="*/ 11891963 w 12192000"/>
              <a:gd name="connsiteY4" fmla="*/ 6858000 h 6858000"/>
              <a:gd name="connsiteX5" fmla="*/ 12192000 w 12192000"/>
              <a:gd name="connsiteY5" fmla="*/ 6858000 h 6858000"/>
              <a:gd name="connsiteX6" fmla="*/ 12192000 w 12192000"/>
              <a:gd name="connsiteY6" fmla="*/ 6858000 h 6858000"/>
              <a:gd name="connsiteX7" fmla="*/ 12192000 w 12192000"/>
              <a:gd name="connsiteY7" fmla="*/ 6561137 h 6858000"/>
              <a:gd name="connsiteX8" fmla="*/ 12192000 w 12192000"/>
              <a:gd name="connsiteY8" fmla="*/ 296865 h 6858000"/>
              <a:gd name="connsiteX9" fmla="*/ 12192000 w 12192000"/>
              <a:gd name="connsiteY9" fmla="*/ 2 h 6858000"/>
              <a:gd name="connsiteX10" fmla="*/ 12192000 w 12192000"/>
              <a:gd name="connsiteY10" fmla="*/ 0 h 6858000"/>
              <a:gd name="connsiteX11" fmla="*/ 11891963 w 12192000"/>
              <a:gd name="connsiteY11" fmla="*/ 0 h 6858000"/>
              <a:gd name="connsiteX12" fmla="*/ 11891963 w 12192000"/>
              <a:gd name="connsiteY12" fmla="*/ 2 h 6858000"/>
              <a:gd name="connsiteX13" fmla="*/ 300037 w 12192000"/>
              <a:gd name="connsiteY13" fmla="*/ 2 h 6858000"/>
              <a:gd name="connsiteX14" fmla="*/ 300037 w 12192000"/>
              <a:gd name="connsiteY14" fmla="*/ 0 h 6858000"/>
              <a:gd name="connsiteX15" fmla="*/ 1 w 12192000"/>
              <a:gd name="connsiteY15" fmla="*/ 0 h 6858000"/>
              <a:gd name="connsiteX16" fmla="*/ 1 w 12192000"/>
              <a:gd name="connsiteY16" fmla="*/ 2 h 6858000"/>
              <a:gd name="connsiteX17" fmla="*/ 0 w 12192000"/>
              <a:gd name="connsiteY17" fmla="*/ 2 h 6858000"/>
              <a:gd name="connsiteX18" fmla="*/ 0 w 12192000"/>
              <a:gd name="connsiteY18" fmla="*/ 296865 h 6858000"/>
              <a:gd name="connsiteX19" fmla="*/ 1 w 12192000"/>
              <a:gd name="connsiteY19" fmla="*/ 296865 h 6858000"/>
              <a:gd name="connsiteX20" fmla="*/ 1 w 12192000"/>
              <a:gd name="connsiteY20" fmla="*/ 6561137 h 6858000"/>
              <a:gd name="connsiteX21" fmla="*/ 1 w 12192000"/>
              <a:gd name="connsiteY21" fmla="*/ 6858000 h 6858000"/>
              <a:gd name="connsiteX22" fmla="*/ 300037 w 12192000"/>
              <a:gd name="connsiteY22" fmla="*/ 6858000 h 6858000"/>
              <a:gd name="connsiteX23" fmla="*/ 11891963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300037" y="6561137"/>
                </a:moveTo>
                <a:lnTo>
                  <a:pt x="300037" y="296865"/>
                </a:lnTo>
                <a:lnTo>
                  <a:pt x="11891963" y="296865"/>
                </a:lnTo>
                <a:lnTo>
                  <a:pt x="11891963" y="6561137"/>
                </a:lnTo>
                <a:close/>
                <a:moveTo>
                  <a:pt x="11891963" y="6858000"/>
                </a:moveTo>
                <a:lnTo>
                  <a:pt x="12192000" y="6858000"/>
                </a:lnTo>
                <a:lnTo>
                  <a:pt x="12192000" y="6858000"/>
                </a:lnTo>
                <a:lnTo>
                  <a:pt x="12192000" y="6561137"/>
                </a:lnTo>
                <a:lnTo>
                  <a:pt x="12192000" y="296865"/>
                </a:lnTo>
                <a:lnTo>
                  <a:pt x="12192000" y="2"/>
                </a:lnTo>
                <a:lnTo>
                  <a:pt x="12192000" y="0"/>
                </a:lnTo>
                <a:lnTo>
                  <a:pt x="11891963" y="0"/>
                </a:lnTo>
                <a:lnTo>
                  <a:pt x="11891963" y="2"/>
                </a:lnTo>
                <a:lnTo>
                  <a:pt x="300037" y="2"/>
                </a:lnTo>
                <a:lnTo>
                  <a:pt x="300037" y="0"/>
                </a:lnTo>
                <a:lnTo>
                  <a:pt x="1" y="0"/>
                </a:lnTo>
                <a:lnTo>
                  <a:pt x="1" y="2"/>
                </a:lnTo>
                <a:lnTo>
                  <a:pt x="0" y="2"/>
                </a:lnTo>
                <a:lnTo>
                  <a:pt x="0" y="296865"/>
                </a:lnTo>
                <a:lnTo>
                  <a:pt x="1" y="296865"/>
                </a:lnTo>
                <a:lnTo>
                  <a:pt x="1" y="6561137"/>
                </a:lnTo>
                <a:lnTo>
                  <a:pt x="1" y="6858000"/>
                </a:lnTo>
                <a:lnTo>
                  <a:pt x="300037" y="6858000"/>
                </a:lnTo>
                <a:lnTo>
                  <a:pt x="11891963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11" name="Espace réservé pour une image  23">
            <a:extLst>
              <a:ext uri="{FF2B5EF4-FFF2-40B4-BE49-F238E27FC236}">
                <a16:creationId xmlns:a16="http://schemas.microsoft.com/office/drawing/2014/main" id="{D0CE0044-8A6F-97B1-DC35-4C9A3C0239C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142746"/>
            <a:ext cx="4181038" cy="5715254"/>
          </a:xfrm>
          <a:custGeom>
            <a:avLst/>
            <a:gdLst>
              <a:gd name="connsiteX0" fmla="*/ 1249780 w 3822001"/>
              <a:gd name="connsiteY0" fmla="*/ 0 h 5224470"/>
              <a:gd name="connsiteX1" fmla="*/ 3822001 w 3822001"/>
              <a:gd name="connsiteY1" fmla="*/ 2080040 h 5224470"/>
              <a:gd name="connsiteX2" fmla="*/ 2439050 w 3822001"/>
              <a:gd name="connsiteY2" fmla="*/ 5138782 h 5224470"/>
              <a:gd name="connsiteX3" fmla="*/ 2426433 w 3822001"/>
              <a:gd name="connsiteY3" fmla="*/ 5224470 h 5224470"/>
              <a:gd name="connsiteX4" fmla="*/ 0 w 3822001"/>
              <a:gd name="connsiteY4" fmla="*/ 5224470 h 5224470"/>
              <a:gd name="connsiteX5" fmla="*/ 0 w 3822001"/>
              <a:gd name="connsiteY5" fmla="*/ 1977014 h 5224470"/>
              <a:gd name="connsiteX6" fmla="*/ 124144 w 3822001"/>
              <a:gd name="connsiteY6" fmla="*/ 1724247 h 5224470"/>
              <a:gd name="connsiteX7" fmla="*/ 1249780 w 3822001"/>
              <a:gd name="connsiteY7" fmla="*/ 0 h 522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2001" h="5224470">
                <a:moveTo>
                  <a:pt x="1249780" y="0"/>
                </a:moveTo>
                <a:lnTo>
                  <a:pt x="3822001" y="2080040"/>
                </a:lnTo>
                <a:cubicBezTo>
                  <a:pt x="3084427" y="2989578"/>
                  <a:pt x="2623443" y="4045839"/>
                  <a:pt x="2439050" y="5138782"/>
                </a:cubicBezTo>
                <a:lnTo>
                  <a:pt x="2426433" y="5224470"/>
                </a:lnTo>
                <a:lnTo>
                  <a:pt x="0" y="5224470"/>
                </a:lnTo>
                <a:lnTo>
                  <a:pt x="0" y="1977014"/>
                </a:lnTo>
                <a:lnTo>
                  <a:pt x="124144" y="1724247"/>
                </a:lnTo>
                <a:cubicBezTo>
                  <a:pt x="436246" y="1115650"/>
                  <a:pt x="812701" y="537395"/>
                  <a:pt x="1249780" y="0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en-US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0" y="365125"/>
            <a:ext cx="7423652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0" y="1469571"/>
            <a:ext cx="7423299" cy="4680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8000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2830921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half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D3715F-B8BA-E222-5E61-1B04ACAB7774}"/>
              </a:ext>
            </a:extLst>
          </p:cNvPr>
          <p:cNvSpPr/>
          <p:nvPr/>
        </p:nvSpPr>
        <p:spPr>
          <a:xfrm>
            <a:off x="335999" y="1367073"/>
            <a:ext cx="11519451" cy="5166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365125"/>
            <a:ext cx="5760274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9" y="1469571"/>
            <a:ext cx="5760001" cy="4680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13" name="Espace réservé pour une image  24">
            <a:extLst>
              <a:ext uri="{FF2B5EF4-FFF2-40B4-BE49-F238E27FC236}">
                <a16:creationId xmlns:a16="http://schemas.microsoft.com/office/drawing/2014/main" id="{81245999-1DE4-A31A-672F-BF9D1E2FE2E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305" y="0"/>
            <a:ext cx="5988697" cy="6858000"/>
          </a:xfrm>
          <a:custGeom>
            <a:avLst/>
            <a:gdLst>
              <a:gd name="connsiteX0" fmla="*/ 0 w 5988697"/>
              <a:gd name="connsiteY0" fmla="*/ 0 h 6858000"/>
              <a:gd name="connsiteX1" fmla="*/ 5988697 w 5988697"/>
              <a:gd name="connsiteY1" fmla="*/ 0 h 6858000"/>
              <a:gd name="connsiteX2" fmla="*/ 5988697 w 5988697"/>
              <a:gd name="connsiteY2" fmla="*/ 6858000 h 6858000"/>
              <a:gd name="connsiteX3" fmla="*/ 49407 w 5988697"/>
              <a:gd name="connsiteY3" fmla="*/ 6858000 h 6858000"/>
              <a:gd name="connsiteX4" fmla="*/ 71727 w 5988697"/>
              <a:gd name="connsiteY4" fmla="*/ 6771512 h 6858000"/>
              <a:gd name="connsiteX5" fmla="*/ 27899 w 5988697"/>
              <a:gd name="connsiteY5" fmla="*/ 998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88697" h="6858000">
                <a:moveTo>
                  <a:pt x="0" y="0"/>
                </a:moveTo>
                <a:lnTo>
                  <a:pt x="5988697" y="0"/>
                </a:lnTo>
                <a:lnTo>
                  <a:pt x="5988697" y="6858000"/>
                </a:lnTo>
                <a:lnTo>
                  <a:pt x="49407" y="6858000"/>
                </a:lnTo>
                <a:lnTo>
                  <a:pt x="71727" y="6771512"/>
                </a:lnTo>
                <a:cubicBezTo>
                  <a:pt x="603502" y="4580096"/>
                  <a:pt x="588892" y="2285648"/>
                  <a:pt x="27899" y="99891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86285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half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e libre : forme 3">
            <a:extLst>
              <a:ext uri="{FF2B5EF4-FFF2-40B4-BE49-F238E27FC236}">
                <a16:creationId xmlns:a16="http://schemas.microsoft.com/office/drawing/2014/main" id="{90776A1C-15FF-8F27-ED65-CA0B9B420237}"/>
              </a:ext>
            </a:extLst>
          </p:cNvPr>
          <p:cNvSpPr/>
          <p:nvPr/>
        </p:nvSpPr>
        <p:spPr>
          <a:xfrm flipV="1">
            <a:off x="-1" y="0"/>
            <a:ext cx="12192000" cy="6858000"/>
          </a:xfrm>
          <a:custGeom>
            <a:avLst/>
            <a:gdLst>
              <a:gd name="connsiteX0" fmla="*/ 300037 w 12192000"/>
              <a:gd name="connsiteY0" fmla="*/ 6561137 h 6858000"/>
              <a:gd name="connsiteX1" fmla="*/ 300037 w 12192000"/>
              <a:gd name="connsiteY1" fmla="*/ 296865 h 6858000"/>
              <a:gd name="connsiteX2" fmla="*/ 11891963 w 12192000"/>
              <a:gd name="connsiteY2" fmla="*/ 296865 h 6858000"/>
              <a:gd name="connsiteX3" fmla="*/ 11891963 w 12192000"/>
              <a:gd name="connsiteY3" fmla="*/ 6561137 h 6858000"/>
              <a:gd name="connsiteX4" fmla="*/ 11891963 w 12192000"/>
              <a:gd name="connsiteY4" fmla="*/ 6858000 h 6858000"/>
              <a:gd name="connsiteX5" fmla="*/ 12192000 w 12192000"/>
              <a:gd name="connsiteY5" fmla="*/ 6858000 h 6858000"/>
              <a:gd name="connsiteX6" fmla="*/ 12192000 w 12192000"/>
              <a:gd name="connsiteY6" fmla="*/ 6858000 h 6858000"/>
              <a:gd name="connsiteX7" fmla="*/ 12192000 w 12192000"/>
              <a:gd name="connsiteY7" fmla="*/ 6561137 h 6858000"/>
              <a:gd name="connsiteX8" fmla="*/ 12192000 w 12192000"/>
              <a:gd name="connsiteY8" fmla="*/ 296865 h 6858000"/>
              <a:gd name="connsiteX9" fmla="*/ 12192000 w 12192000"/>
              <a:gd name="connsiteY9" fmla="*/ 2 h 6858000"/>
              <a:gd name="connsiteX10" fmla="*/ 12192000 w 12192000"/>
              <a:gd name="connsiteY10" fmla="*/ 0 h 6858000"/>
              <a:gd name="connsiteX11" fmla="*/ 11891963 w 12192000"/>
              <a:gd name="connsiteY11" fmla="*/ 0 h 6858000"/>
              <a:gd name="connsiteX12" fmla="*/ 11891963 w 12192000"/>
              <a:gd name="connsiteY12" fmla="*/ 2 h 6858000"/>
              <a:gd name="connsiteX13" fmla="*/ 300037 w 12192000"/>
              <a:gd name="connsiteY13" fmla="*/ 2 h 6858000"/>
              <a:gd name="connsiteX14" fmla="*/ 300037 w 12192000"/>
              <a:gd name="connsiteY14" fmla="*/ 0 h 6858000"/>
              <a:gd name="connsiteX15" fmla="*/ 1 w 12192000"/>
              <a:gd name="connsiteY15" fmla="*/ 0 h 6858000"/>
              <a:gd name="connsiteX16" fmla="*/ 1 w 12192000"/>
              <a:gd name="connsiteY16" fmla="*/ 2 h 6858000"/>
              <a:gd name="connsiteX17" fmla="*/ 0 w 12192000"/>
              <a:gd name="connsiteY17" fmla="*/ 2 h 6858000"/>
              <a:gd name="connsiteX18" fmla="*/ 0 w 12192000"/>
              <a:gd name="connsiteY18" fmla="*/ 296865 h 6858000"/>
              <a:gd name="connsiteX19" fmla="*/ 1 w 12192000"/>
              <a:gd name="connsiteY19" fmla="*/ 296865 h 6858000"/>
              <a:gd name="connsiteX20" fmla="*/ 1 w 12192000"/>
              <a:gd name="connsiteY20" fmla="*/ 6561137 h 6858000"/>
              <a:gd name="connsiteX21" fmla="*/ 1 w 12192000"/>
              <a:gd name="connsiteY21" fmla="*/ 6858000 h 6858000"/>
              <a:gd name="connsiteX22" fmla="*/ 300037 w 12192000"/>
              <a:gd name="connsiteY22" fmla="*/ 6858000 h 6858000"/>
              <a:gd name="connsiteX23" fmla="*/ 11891963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300037" y="6561137"/>
                </a:moveTo>
                <a:lnTo>
                  <a:pt x="300037" y="296865"/>
                </a:lnTo>
                <a:lnTo>
                  <a:pt x="11891963" y="296865"/>
                </a:lnTo>
                <a:lnTo>
                  <a:pt x="11891963" y="6561137"/>
                </a:lnTo>
                <a:close/>
                <a:moveTo>
                  <a:pt x="11891963" y="6858000"/>
                </a:moveTo>
                <a:lnTo>
                  <a:pt x="12192000" y="6858000"/>
                </a:lnTo>
                <a:lnTo>
                  <a:pt x="12192000" y="6858000"/>
                </a:lnTo>
                <a:lnTo>
                  <a:pt x="12192000" y="6561137"/>
                </a:lnTo>
                <a:lnTo>
                  <a:pt x="12192000" y="296865"/>
                </a:lnTo>
                <a:lnTo>
                  <a:pt x="12192000" y="2"/>
                </a:lnTo>
                <a:lnTo>
                  <a:pt x="12192000" y="0"/>
                </a:lnTo>
                <a:lnTo>
                  <a:pt x="11891963" y="0"/>
                </a:lnTo>
                <a:lnTo>
                  <a:pt x="11891963" y="2"/>
                </a:lnTo>
                <a:lnTo>
                  <a:pt x="300037" y="2"/>
                </a:lnTo>
                <a:lnTo>
                  <a:pt x="300037" y="0"/>
                </a:lnTo>
                <a:lnTo>
                  <a:pt x="1" y="0"/>
                </a:lnTo>
                <a:lnTo>
                  <a:pt x="1" y="2"/>
                </a:lnTo>
                <a:lnTo>
                  <a:pt x="0" y="2"/>
                </a:lnTo>
                <a:lnTo>
                  <a:pt x="0" y="296865"/>
                </a:lnTo>
                <a:lnTo>
                  <a:pt x="1" y="296865"/>
                </a:lnTo>
                <a:lnTo>
                  <a:pt x="1" y="6561137"/>
                </a:lnTo>
                <a:lnTo>
                  <a:pt x="1" y="6858000"/>
                </a:lnTo>
                <a:lnTo>
                  <a:pt x="300037" y="6858000"/>
                </a:lnTo>
                <a:lnTo>
                  <a:pt x="11891963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365125"/>
            <a:ext cx="5760274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9" y="1469571"/>
            <a:ext cx="5760001" cy="468000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13" name="Espace réservé pour une image  24">
            <a:extLst>
              <a:ext uri="{FF2B5EF4-FFF2-40B4-BE49-F238E27FC236}">
                <a16:creationId xmlns:a16="http://schemas.microsoft.com/office/drawing/2014/main" id="{81245999-1DE4-A31A-672F-BF9D1E2FE2E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305" y="0"/>
            <a:ext cx="5988697" cy="6858000"/>
          </a:xfrm>
          <a:custGeom>
            <a:avLst/>
            <a:gdLst>
              <a:gd name="connsiteX0" fmla="*/ 0 w 5988697"/>
              <a:gd name="connsiteY0" fmla="*/ 0 h 6858000"/>
              <a:gd name="connsiteX1" fmla="*/ 5988697 w 5988697"/>
              <a:gd name="connsiteY1" fmla="*/ 0 h 6858000"/>
              <a:gd name="connsiteX2" fmla="*/ 5988697 w 5988697"/>
              <a:gd name="connsiteY2" fmla="*/ 6858000 h 6858000"/>
              <a:gd name="connsiteX3" fmla="*/ 49407 w 5988697"/>
              <a:gd name="connsiteY3" fmla="*/ 6858000 h 6858000"/>
              <a:gd name="connsiteX4" fmla="*/ 71727 w 5988697"/>
              <a:gd name="connsiteY4" fmla="*/ 6771512 h 6858000"/>
              <a:gd name="connsiteX5" fmla="*/ 27899 w 5988697"/>
              <a:gd name="connsiteY5" fmla="*/ 998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88697" h="6858000">
                <a:moveTo>
                  <a:pt x="0" y="0"/>
                </a:moveTo>
                <a:lnTo>
                  <a:pt x="5988697" y="0"/>
                </a:lnTo>
                <a:lnTo>
                  <a:pt x="5988697" y="6858000"/>
                </a:lnTo>
                <a:lnTo>
                  <a:pt x="49407" y="6858000"/>
                </a:lnTo>
                <a:lnTo>
                  <a:pt x="71727" y="6771512"/>
                </a:lnTo>
                <a:cubicBezTo>
                  <a:pt x="603502" y="4580096"/>
                  <a:pt x="588892" y="2285648"/>
                  <a:pt x="27899" y="99891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6707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D3715F-B8BA-E222-5E61-1B04ACAB7774}"/>
              </a:ext>
            </a:extLst>
          </p:cNvPr>
          <p:cNvSpPr/>
          <p:nvPr/>
        </p:nvSpPr>
        <p:spPr>
          <a:xfrm>
            <a:off x="335999" y="1367073"/>
            <a:ext cx="11519452" cy="51667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600247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pour une image  5"/>
          <p:cNvSpPr>
            <a:spLocks noGrp="1"/>
          </p:cNvSpPr>
          <p:nvPr>
            <p:ph type="pic" sz="quarter" idx="15"/>
          </p:nvPr>
        </p:nvSpPr>
        <p:spPr>
          <a:xfrm>
            <a:off x="0" y="2415588"/>
            <a:ext cx="11857038" cy="4121737"/>
          </a:xfrm>
          <a:custGeom>
            <a:avLst/>
            <a:gdLst>
              <a:gd name="connsiteX0" fmla="*/ 0 w 11857038"/>
              <a:gd name="connsiteY0" fmla="*/ 0 h 4121737"/>
              <a:gd name="connsiteX1" fmla="*/ 10898240 w 11857038"/>
              <a:gd name="connsiteY1" fmla="*/ 0 h 4121737"/>
              <a:gd name="connsiteX2" fmla="*/ 11857038 w 11857038"/>
              <a:gd name="connsiteY2" fmla="*/ 958798 h 4121737"/>
              <a:gd name="connsiteX3" fmla="*/ 11857038 w 11857038"/>
              <a:gd name="connsiteY3" fmla="*/ 4121737 h 4121737"/>
              <a:gd name="connsiteX4" fmla="*/ 0 w 11857038"/>
              <a:gd name="connsiteY4" fmla="*/ 4121737 h 4121737"/>
              <a:gd name="connsiteX5" fmla="*/ 0 w 11857038"/>
              <a:gd name="connsiteY5" fmla="*/ 0 h 4121737"/>
              <a:gd name="connsiteX0" fmla="*/ 0 w 11857038"/>
              <a:gd name="connsiteY0" fmla="*/ 0 h 4121737"/>
              <a:gd name="connsiteX1" fmla="*/ 10898240 w 11857038"/>
              <a:gd name="connsiteY1" fmla="*/ 0 h 4121737"/>
              <a:gd name="connsiteX2" fmla="*/ 11857038 w 11857038"/>
              <a:gd name="connsiteY2" fmla="*/ 802279 h 4121737"/>
              <a:gd name="connsiteX3" fmla="*/ 11857038 w 11857038"/>
              <a:gd name="connsiteY3" fmla="*/ 4121737 h 4121737"/>
              <a:gd name="connsiteX4" fmla="*/ 0 w 11857038"/>
              <a:gd name="connsiteY4" fmla="*/ 4121737 h 4121737"/>
              <a:gd name="connsiteX5" fmla="*/ 0 w 11857038"/>
              <a:gd name="connsiteY5" fmla="*/ 0 h 4121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57038" h="4121737">
                <a:moveTo>
                  <a:pt x="0" y="0"/>
                </a:moveTo>
                <a:lnTo>
                  <a:pt x="10898240" y="0"/>
                </a:lnTo>
                <a:lnTo>
                  <a:pt x="11857038" y="802279"/>
                </a:lnTo>
                <a:lnTo>
                  <a:pt x="11857038" y="4121737"/>
                </a:lnTo>
                <a:lnTo>
                  <a:pt x="0" y="412173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661677" y="3476956"/>
            <a:ext cx="7787709" cy="669414"/>
          </a:xfrm>
        </p:spPr>
        <p:txBody>
          <a:bodyPr wrap="none" anchor="b">
            <a:spAutoFit/>
          </a:bodyPr>
          <a:lstStyle>
            <a:lvl1pPr algn="r">
              <a:lnSpc>
                <a:spcPts val="4460"/>
              </a:lnSpc>
              <a:defRPr sz="4800" b="1" cap="none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6644866" y="4087791"/>
            <a:ext cx="4804520" cy="954107"/>
          </a:xfrm>
        </p:spPr>
        <p:txBody>
          <a:bodyPr wrap="none">
            <a:spAutoFit/>
          </a:bodyPr>
          <a:lstStyle>
            <a:lvl1pPr marL="0" indent="0" algn="r">
              <a:spcBef>
                <a:spcPts val="0"/>
              </a:spcBef>
              <a:buNone/>
              <a:defRPr sz="28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Cliquez pour modifier le style</a:t>
            </a:r>
            <a:br>
              <a:rPr lang="fr-FR" dirty="0"/>
            </a:br>
            <a:r>
              <a:rPr lang="fr-FR" dirty="0"/>
              <a:t>des sous-titres du masque</a:t>
            </a:r>
          </a:p>
        </p:txBody>
      </p:sp>
      <p:sp>
        <p:nvSpPr>
          <p:cNvPr id="46" name="Espace réservé du texte 45"/>
          <p:cNvSpPr>
            <a:spLocks noGrp="1"/>
          </p:cNvSpPr>
          <p:nvPr>
            <p:ph type="body" sz="quarter" idx="13" hasCustomPrompt="1"/>
          </p:nvPr>
        </p:nvSpPr>
        <p:spPr>
          <a:xfrm>
            <a:off x="7716634" y="5571228"/>
            <a:ext cx="3732752" cy="369332"/>
          </a:xfrm>
        </p:spPr>
        <p:txBody>
          <a:bodyPr wrap="none" anchor="t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auteur de la présentation</a:t>
            </a:r>
          </a:p>
        </p:txBody>
      </p:sp>
      <p:sp>
        <p:nvSpPr>
          <p:cNvPr id="47" name="Espace réservé du texte 45"/>
          <p:cNvSpPr>
            <a:spLocks noGrp="1"/>
          </p:cNvSpPr>
          <p:nvPr>
            <p:ph type="body" sz="quarter" idx="14" hasCustomPrompt="1"/>
          </p:nvPr>
        </p:nvSpPr>
        <p:spPr>
          <a:xfrm>
            <a:off x="10777407" y="5845929"/>
            <a:ext cx="671979" cy="369332"/>
          </a:xfrm>
        </p:spPr>
        <p:txBody>
          <a:bodyPr wrap="none" anchor="t" anchorCtr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Tx/>
              <a:buNone/>
              <a:defRPr sz="1800" b="0" cap="none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fr-FR" dirty="0"/>
              <a:t>Date</a:t>
            </a:r>
          </a:p>
        </p:txBody>
      </p:sp>
      <p:cxnSp>
        <p:nvCxnSpPr>
          <p:cNvPr id="52" name="Connecteur droit 51"/>
          <p:cNvCxnSpPr/>
          <p:nvPr userDrawn="1"/>
        </p:nvCxnSpPr>
        <p:spPr>
          <a:xfrm>
            <a:off x="11058310" y="5296930"/>
            <a:ext cx="285193" cy="249214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177" y="418454"/>
            <a:ext cx="1955817" cy="2053526"/>
          </a:xfrm>
          <a:prstGeom prst="rect">
            <a:avLst/>
          </a:prstGeom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4120">
          <p15:clr>
            <a:srgbClr val="FBAE40"/>
          </p15:clr>
        </p15:guide>
        <p15:guide id="4" pos="7469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1" name="Forme libre : forme 3">
            <a:extLst>
              <a:ext uri="{FF2B5EF4-FFF2-40B4-BE49-F238E27FC236}">
                <a16:creationId xmlns:a16="http://schemas.microsoft.com/office/drawing/2014/main" id="{6125D1F2-ED8C-6D91-F3D1-22DCB059A3AF}"/>
              </a:ext>
            </a:extLst>
          </p:cNvPr>
          <p:cNvSpPr/>
          <p:nvPr/>
        </p:nvSpPr>
        <p:spPr>
          <a:xfrm flipV="1">
            <a:off x="-1" y="0"/>
            <a:ext cx="12192000" cy="6858000"/>
          </a:xfrm>
          <a:custGeom>
            <a:avLst/>
            <a:gdLst>
              <a:gd name="connsiteX0" fmla="*/ 300037 w 12192000"/>
              <a:gd name="connsiteY0" fmla="*/ 6561137 h 6858000"/>
              <a:gd name="connsiteX1" fmla="*/ 300037 w 12192000"/>
              <a:gd name="connsiteY1" fmla="*/ 296865 h 6858000"/>
              <a:gd name="connsiteX2" fmla="*/ 11891963 w 12192000"/>
              <a:gd name="connsiteY2" fmla="*/ 296865 h 6858000"/>
              <a:gd name="connsiteX3" fmla="*/ 11891963 w 12192000"/>
              <a:gd name="connsiteY3" fmla="*/ 6561137 h 6858000"/>
              <a:gd name="connsiteX4" fmla="*/ 11891963 w 12192000"/>
              <a:gd name="connsiteY4" fmla="*/ 6858000 h 6858000"/>
              <a:gd name="connsiteX5" fmla="*/ 12192000 w 12192000"/>
              <a:gd name="connsiteY5" fmla="*/ 6858000 h 6858000"/>
              <a:gd name="connsiteX6" fmla="*/ 12192000 w 12192000"/>
              <a:gd name="connsiteY6" fmla="*/ 6858000 h 6858000"/>
              <a:gd name="connsiteX7" fmla="*/ 12192000 w 12192000"/>
              <a:gd name="connsiteY7" fmla="*/ 6561137 h 6858000"/>
              <a:gd name="connsiteX8" fmla="*/ 12192000 w 12192000"/>
              <a:gd name="connsiteY8" fmla="*/ 296865 h 6858000"/>
              <a:gd name="connsiteX9" fmla="*/ 12192000 w 12192000"/>
              <a:gd name="connsiteY9" fmla="*/ 2 h 6858000"/>
              <a:gd name="connsiteX10" fmla="*/ 12192000 w 12192000"/>
              <a:gd name="connsiteY10" fmla="*/ 0 h 6858000"/>
              <a:gd name="connsiteX11" fmla="*/ 11891963 w 12192000"/>
              <a:gd name="connsiteY11" fmla="*/ 0 h 6858000"/>
              <a:gd name="connsiteX12" fmla="*/ 11891963 w 12192000"/>
              <a:gd name="connsiteY12" fmla="*/ 2 h 6858000"/>
              <a:gd name="connsiteX13" fmla="*/ 300037 w 12192000"/>
              <a:gd name="connsiteY13" fmla="*/ 2 h 6858000"/>
              <a:gd name="connsiteX14" fmla="*/ 300037 w 12192000"/>
              <a:gd name="connsiteY14" fmla="*/ 0 h 6858000"/>
              <a:gd name="connsiteX15" fmla="*/ 1 w 12192000"/>
              <a:gd name="connsiteY15" fmla="*/ 0 h 6858000"/>
              <a:gd name="connsiteX16" fmla="*/ 1 w 12192000"/>
              <a:gd name="connsiteY16" fmla="*/ 2 h 6858000"/>
              <a:gd name="connsiteX17" fmla="*/ 0 w 12192000"/>
              <a:gd name="connsiteY17" fmla="*/ 2 h 6858000"/>
              <a:gd name="connsiteX18" fmla="*/ 0 w 12192000"/>
              <a:gd name="connsiteY18" fmla="*/ 296865 h 6858000"/>
              <a:gd name="connsiteX19" fmla="*/ 1 w 12192000"/>
              <a:gd name="connsiteY19" fmla="*/ 296865 h 6858000"/>
              <a:gd name="connsiteX20" fmla="*/ 1 w 12192000"/>
              <a:gd name="connsiteY20" fmla="*/ 6561137 h 6858000"/>
              <a:gd name="connsiteX21" fmla="*/ 1 w 12192000"/>
              <a:gd name="connsiteY21" fmla="*/ 6858000 h 6858000"/>
              <a:gd name="connsiteX22" fmla="*/ 300037 w 12192000"/>
              <a:gd name="connsiteY22" fmla="*/ 6858000 h 6858000"/>
              <a:gd name="connsiteX23" fmla="*/ 11891963 w 12192000"/>
              <a:gd name="connsiteY2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2000" h="6858000">
                <a:moveTo>
                  <a:pt x="300037" y="6561137"/>
                </a:moveTo>
                <a:lnTo>
                  <a:pt x="300037" y="296865"/>
                </a:lnTo>
                <a:lnTo>
                  <a:pt x="11891963" y="296865"/>
                </a:lnTo>
                <a:lnTo>
                  <a:pt x="11891963" y="6561137"/>
                </a:lnTo>
                <a:close/>
                <a:moveTo>
                  <a:pt x="11891963" y="6858000"/>
                </a:moveTo>
                <a:lnTo>
                  <a:pt x="12192000" y="6858000"/>
                </a:lnTo>
                <a:lnTo>
                  <a:pt x="12192000" y="6858000"/>
                </a:lnTo>
                <a:lnTo>
                  <a:pt x="12192000" y="6561137"/>
                </a:lnTo>
                <a:lnTo>
                  <a:pt x="12192000" y="296865"/>
                </a:lnTo>
                <a:lnTo>
                  <a:pt x="12192000" y="2"/>
                </a:lnTo>
                <a:lnTo>
                  <a:pt x="12192000" y="0"/>
                </a:lnTo>
                <a:lnTo>
                  <a:pt x="11891963" y="0"/>
                </a:lnTo>
                <a:lnTo>
                  <a:pt x="11891963" y="2"/>
                </a:lnTo>
                <a:lnTo>
                  <a:pt x="300037" y="2"/>
                </a:lnTo>
                <a:lnTo>
                  <a:pt x="300037" y="0"/>
                </a:lnTo>
                <a:lnTo>
                  <a:pt x="1" y="0"/>
                </a:lnTo>
                <a:lnTo>
                  <a:pt x="1" y="2"/>
                </a:lnTo>
                <a:lnTo>
                  <a:pt x="0" y="2"/>
                </a:lnTo>
                <a:lnTo>
                  <a:pt x="0" y="296865"/>
                </a:lnTo>
                <a:lnTo>
                  <a:pt x="1" y="296865"/>
                </a:lnTo>
                <a:lnTo>
                  <a:pt x="1" y="6561137"/>
                </a:lnTo>
                <a:lnTo>
                  <a:pt x="1" y="6858000"/>
                </a:lnTo>
                <a:lnTo>
                  <a:pt x="300037" y="6858000"/>
                </a:lnTo>
                <a:lnTo>
                  <a:pt x="11891963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485748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/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DD3715F-B8BA-E222-5E61-1B04ACAB7774}"/>
              </a:ext>
            </a:extLst>
          </p:cNvPr>
          <p:cNvSpPr/>
          <p:nvPr/>
        </p:nvSpPr>
        <p:spPr>
          <a:xfrm>
            <a:off x="335999" y="365125"/>
            <a:ext cx="11519452" cy="6168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53521" y="1851931"/>
            <a:ext cx="8902477" cy="4297639"/>
          </a:xfrm>
        </p:spPr>
        <p:txBody>
          <a:bodyPr>
            <a:noAutofit/>
          </a:bodyPr>
          <a:lstStyle>
            <a:lvl1pPr marL="452438" indent="-452438">
              <a:spcBef>
                <a:spcPts val="1800"/>
              </a:spcBef>
              <a:buFont typeface="+mj-lt"/>
              <a:buAutoNum type="arabicPeriod"/>
              <a:defRPr sz="2800"/>
            </a:lvl1pPr>
            <a:lvl2pPr>
              <a:spcBef>
                <a:spcPts val="18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1" name="Forme libre : forme 11">
            <a:extLst>
              <a:ext uri="{FF2B5EF4-FFF2-40B4-BE49-F238E27FC236}">
                <a16:creationId xmlns:a16="http://schemas.microsoft.com/office/drawing/2014/main" id="{9D0A10A7-F77B-B458-E313-481F982EF0CB}"/>
              </a:ext>
            </a:extLst>
          </p:cNvPr>
          <p:cNvSpPr/>
          <p:nvPr/>
        </p:nvSpPr>
        <p:spPr>
          <a:xfrm rot="10800000" flipH="1">
            <a:off x="260779" y="-1"/>
            <a:ext cx="2692742" cy="2532575"/>
          </a:xfrm>
          <a:custGeom>
            <a:avLst/>
            <a:gdLst>
              <a:gd name="connsiteX0" fmla="*/ 1301973 w 2955416"/>
              <a:gd name="connsiteY0" fmla="*/ 0 h 2779626"/>
              <a:gd name="connsiteX1" fmla="*/ 2955416 w 2955416"/>
              <a:gd name="connsiteY1" fmla="*/ 1337699 h 2779626"/>
              <a:gd name="connsiteX2" fmla="*/ 2244239 w 2955416"/>
              <a:gd name="connsiteY2" fmla="*/ 2611807 h 2779626"/>
              <a:gd name="connsiteX3" fmla="*/ 2193508 w 2955416"/>
              <a:gd name="connsiteY3" fmla="*/ 2779626 h 2779626"/>
              <a:gd name="connsiteX4" fmla="*/ 0 w 2955416"/>
              <a:gd name="connsiteY4" fmla="*/ 2779626 h 2779626"/>
              <a:gd name="connsiteX5" fmla="*/ 22752 w 2955416"/>
              <a:gd name="connsiteY5" fmla="*/ 2662301 h 2779626"/>
              <a:gd name="connsiteX6" fmla="*/ 1301973 w 2955416"/>
              <a:gd name="connsiteY6" fmla="*/ 0 h 27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5416" h="2779626">
                <a:moveTo>
                  <a:pt x="1301973" y="0"/>
                </a:moveTo>
                <a:lnTo>
                  <a:pt x="2955416" y="1337699"/>
                </a:lnTo>
                <a:cubicBezTo>
                  <a:pt x="2639337" y="1727470"/>
                  <a:pt x="2402278" y="2159159"/>
                  <a:pt x="2244239" y="2611807"/>
                </a:cubicBezTo>
                <a:lnTo>
                  <a:pt x="2193508" y="2779626"/>
                </a:lnTo>
                <a:lnTo>
                  <a:pt x="0" y="2779626"/>
                </a:lnTo>
                <a:lnTo>
                  <a:pt x="22752" y="2662301"/>
                </a:lnTo>
                <a:cubicBezTo>
                  <a:pt x="232307" y="1692898"/>
                  <a:pt x="667897" y="779562"/>
                  <a:pt x="130197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13" name="Espace réservé pour une image  16">
            <a:extLst>
              <a:ext uri="{FF2B5EF4-FFF2-40B4-BE49-F238E27FC236}">
                <a16:creationId xmlns:a16="http://schemas.microsoft.com/office/drawing/2014/main" id="{32EE7B08-9AC1-BD69-6E7D-A8932F5CA3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47137" y="3692325"/>
            <a:ext cx="3365881" cy="3165676"/>
          </a:xfrm>
          <a:custGeom>
            <a:avLst/>
            <a:gdLst>
              <a:gd name="connsiteX0" fmla="*/ 1456105 w 3305287"/>
              <a:gd name="connsiteY0" fmla="*/ 0 h 3108686"/>
              <a:gd name="connsiteX1" fmla="*/ 3305287 w 3305287"/>
              <a:gd name="connsiteY1" fmla="*/ 1496060 h 3108686"/>
              <a:gd name="connsiteX2" fmla="*/ 2509919 w 3305287"/>
              <a:gd name="connsiteY2" fmla="*/ 2921000 h 3108686"/>
              <a:gd name="connsiteX3" fmla="*/ 2453182 w 3305287"/>
              <a:gd name="connsiteY3" fmla="*/ 3108686 h 3108686"/>
              <a:gd name="connsiteX4" fmla="*/ 0 w 3305287"/>
              <a:gd name="connsiteY4" fmla="*/ 3108686 h 3108686"/>
              <a:gd name="connsiteX5" fmla="*/ 25446 w 3305287"/>
              <a:gd name="connsiteY5" fmla="*/ 2977472 h 3108686"/>
              <a:gd name="connsiteX6" fmla="*/ 1456105 w 3305287"/>
              <a:gd name="connsiteY6" fmla="*/ 0 h 310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5287" h="3108686">
                <a:moveTo>
                  <a:pt x="1456105" y="0"/>
                </a:moveTo>
                <a:lnTo>
                  <a:pt x="3305287" y="1496060"/>
                </a:lnTo>
                <a:cubicBezTo>
                  <a:pt x="2951790" y="1931973"/>
                  <a:pt x="2686667" y="2414766"/>
                  <a:pt x="2509919" y="2921000"/>
                </a:cubicBezTo>
                <a:lnTo>
                  <a:pt x="2453182" y="3108686"/>
                </a:lnTo>
                <a:lnTo>
                  <a:pt x="0" y="3108686"/>
                </a:lnTo>
                <a:lnTo>
                  <a:pt x="25446" y="2977472"/>
                </a:lnTo>
                <a:cubicBezTo>
                  <a:pt x="259808" y="1893308"/>
                  <a:pt x="746965" y="871849"/>
                  <a:pt x="1456105" y="0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fr-F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8" y="734950"/>
            <a:ext cx="2329523" cy="90000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306742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pour une image  64">
            <a:extLst>
              <a:ext uri="{FF2B5EF4-FFF2-40B4-BE49-F238E27FC236}">
                <a16:creationId xmlns:a16="http://schemas.microsoft.com/office/drawing/2014/main" id="{32B28501-9BFB-BE0F-B899-FE5F68DA81E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130055 w 12192000"/>
              <a:gd name="connsiteY3" fmla="*/ 6857999 h 6857999"/>
              <a:gd name="connsiteX4" fmla="*/ 11180786 w 12192000"/>
              <a:gd name="connsiteY4" fmla="*/ 6690181 h 6857999"/>
              <a:gd name="connsiteX5" fmla="*/ 11891963 w 12192000"/>
              <a:gd name="connsiteY5" fmla="*/ 5416073 h 6857999"/>
              <a:gd name="connsiteX6" fmla="*/ 10238520 w 12192000"/>
              <a:gd name="connsiteY6" fmla="*/ 4078374 h 6857999"/>
              <a:gd name="connsiteX7" fmla="*/ 8959299 w 12192000"/>
              <a:gd name="connsiteY7" fmla="*/ 6740675 h 6857999"/>
              <a:gd name="connsiteX8" fmla="*/ 8936547 w 12192000"/>
              <a:gd name="connsiteY8" fmla="*/ 6857999 h 6857999"/>
              <a:gd name="connsiteX9" fmla="*/ 0 w 12192000"/>
              <a:gd name="connsiteY9" fmla="*/ 6857999 h 6857999"/>
              <a:gd name="connsiteX10" fmla="*/ 0 w 12192000"/>
              <a:gd name="connsiteY10" fmla="*/ 5378978 h 6857999"/>
              <a:gd name="connsiteX11" fmla="*/ 460 w 12192000"/>
              <a:gd name="connsiteY11" fmla="*/ 5378987 h 6857999"/>
              <a:gd name="connsiteX12" fmla="*/ 5835830 w 12192000"/>
              <a:gd name="connsiteY12" fmla="*/ 3309804 h 6857999"/>
              <a:gd name="connsiteX13" fmla="*/ 3890631 w 12192000"/>
              <a:gd name="connsiteY13" fmla="*/ 904330 h 6857999"/>
              <a:gd name="connsiteX14" fmla="*/ 460 w 12192000"/>
              <a:gd name="connsiteY14" fmla="*/ 2283850 h 6857999"/>
              <a:gd name="connsiteX15" fmla="*/ 0 w 12192000"/>
              <a:gd name="connsiteY15" fmla="*/ 228384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130055" y="6857999"/>
                </a:lnTo>
                <a:lnTo>
                  <a:pt x="11180786" y="6690181"/>
                </a:lnTo>
                <a:cubicBezTo>
                  <a:pt x="11338825" y="6237533"/>
                  <a:pt x="11575884" y="5805844"/>
                  <a:pt x="11891963" y="5416073"/>
                </a:cubicBezTo>
                <a:lnTo>
                  <a:pt x="10238520" y="4078374"/>
                </a:lnTo>
                <a:cubicBezTo>
                  <a:pt x="9604444" y="4857936"/>
                  <a:pt x="9168854" y="5771272"/>
                  <a:pt x="8959299" y="6740675"/>
                </a:cubicBezTo>
                <a:lnTo>
                  <a:pt x="8936547" y="6857999"/>
                </a:lnTo>
                <a:lnTo>
                  <a:pt x="0" y="6857999"/>
                </a:lnTo>
                <a:lnTo>
                  <a:pt x="0" y="5378978"/>
                </a:lnTo>
                <a:lnTo>
                  <a:pt x="460" y="5378987"/>
                </a:lnTo>
                <a:cubicBezTo>
                  <a:pt x="2125394" y="5382148"/>
                  <a:pt x="4186408" y="4651325"/>
                  <a:pt x="5835830" y="3309804"/>
                </a:cubicBezTo>
                <a:lnTo>
                  <a:pt x="3890631" y="904330"/>
                </a:lnTo>
                <a:cubicBezTo>
                  <a:pt x="2756530" y="1824010"/>
                  <a:pt x="1378495" y="2283850"/>
                  <a:pt x="460" y="2283850"/>
                </a:cubicBezTo>
                <a:lnTo>
                  <a:pt x="0" y="2283841"/>
                </a:ln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en-US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53BBB-C785-2572-79C0-53CFDF9F5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3" y="3199095"/>
            <a:ext cx="9509156" cy="1311128"/>
          </a:xfrm>
        </p:spPr>
        <p:txBody>
          <a:bodyPr anchor="t">
            <a:sp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5DB58-2A9E-78AD-2D52-020D9D27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3" y="4510223"/>
            <a:ext cx="8748665" cy="424732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0A9B8C-110B-C6E0-BADF-A53EF6F3ED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2339470"/>
            <a:ext cx="1415772" cy="1089529"/>
          </a:xfrm>
        </p:spPr>
        <p:txBody>
          <a:bodyPr wrap="non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fr-FR" dirty="0"/>
          </a:p>
        </p:txBody>
      </p:sp>
      <p:grpSp>
        <p:nvGrpSpPr>
          <p:cNvPr id="8" name="Groupe 3">
            <a:extLst>
              <a:ext uri="{FF2B5EF4-FFF2-40B4-BE49-F238E27FC236}">
                <a16:creationId xmlns:a16="http://schemas.microsoft.com/office/drawing/2014/main" id="{0B9E714E-4305-10CF-BDFB-AFF282880490}"/>
              </a:ext>
            </a:extLst>
          </p:cNvPr>
          <p:cNvGrpSpPr/>
          <p:nvPr/>
        </p:nvGrpSpPr>
        <p:grpSpPr>
          <a:xfrm>
            <a:off x="8936546" y="4078374"/>
            <a:ext cx="2955416" cy="2779626"/>
            <a:chOff x="8936546" y="4078374"/>
            <a:chExt cx="2955416" cy="2779626"/>
          </a:xfrm>
        </p:grpSpPr>
        <p:sp>
          <p:nvSpPr>
            <p:cNvPr id="9" name="Forme libre : forme 18">
              <a:extLst>
                <a:ext uri="{FF2B5EF4-FFF2-40B4-BE49-F238E27FC236}">
                  <a16:creationId xmlns:a16="http://schemas.microsoft.com/office/drawing/2014/main" id="{5F1D6BB8-5311-D2A3-F1BA-13C326A8EDDF}"/>
                </a:ext>
              </a:extLst>
            </p:cNvPr>
            <p:cNvSpPr/>
            <p:nvPr/>
          </p:nvSpPr>
          <p:spPr>
            <a:xfrm>
              <a:off x="8936546" y="4078374"/>
              <a:ext cx="2955416" cy="2779626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85E33835-EAC2-5DDF-6DF0-56C7E5C3237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679488" y="4822059"/>
              <a:ext cx="1469532" cy="1469532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6507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e libre : forme 18">
            <a:extLst>
              <a:ext uri="{FF2B5EF4-FFF2-40B4-BE49-F238E27FC236}">
                <a16:creationId xmlns:a16="http://schemas.microsoft.com/office/drawing/2014/main" id="{D4577EAB-93A9-84E7-1634-ABCC46B340D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2"/>
            <a:ext cx="12191996" cy="6857998"/>
          </a:xfrm>
          <a:custGeom>
            <a:avLst/>
            <a:gdLst>
              <a:gd name="connsiteX0" fmla="*/ 0 w 12191996"/>
              <a:gd name="connsiteY0" fmla="*/ 0 h 6857998"/>
              <a:gd name="connsiteX1" fmla="*/ 680601 w 12191996"/>
              <a:gd name="connsiteY1" fmla="*/ 0 h 6857998"/>
              <a:gd name="connsiteX2" fmla="*/ 680592 w 12191996"/>
              <a:gd name="connsiteY2" fmla="*/ 459 h 6857998"/>
              <a:gd name="connsiteX3" fmla="*/ 2749775 w 12191996"/>
              <a:gd name="connsiteY3" fmla="*/ 5835829 h 6857998"/>
              <a:gd name="connsiteX4" fmla="*/ 2749775 w 12191996"/>
              <a:gd name="connsiteY4" fmla="*/ 5835829 h 6857998"/>
              <a:gd name="connsiteX5" fmla="*/ 2749775 w 12191996"/>
              <a:gd name="connsiteY5" fmla="*/ 5835829 h 6857998"/>
              <a:gd name="connsiteX6" fmla="*/ 5155250 w 12191996"/>
              <a:gd name="connsiteY6" fmla="*/ 3890630 h 6857998"/>
              <a:gd name="connsiteX7" fmla="*/ 3775729 w 12191996"/>
              <a:gd name="connsiteY7" fmla="*/ 459 h 6857998"/>
              <a:gd name="connsiteX8" fmla="*/ 3775738 w 12191996"/>
              <a:gd name="connsiteY8" fmla="*/ 0 h 6857998"/>
              <a:gd name="connsiteX9" fmla="*/ 12191996 w 12191996"/>
              <a:gd name="connsiteY9" fmla="*/ 0 h 6857998"/>
              <a:gd name="connsiteX10" fmla="*/ 12191996 w 12191996"/>
              <a:gd name="connsiteY10" fmla="*/ 6857998 h 6857998"/>
              <a:gd name="connsiteX11" fmla="*/ 11130054 w 12191996"/>
              <a:gd name="connsiteY11" fmla="*/ 6857998 h 6857998"/>
              <a:gd name="connsiteX12" fmla="*/ 11180786 w 12191996"/>
              <a:gd name="connsiteY12" fmla="*/ 6690181 h 6857998"/>
              <a:gd name="connsiteX13" fmla="*/ 11891962 w 12191996"/>
              <a:gd name="connsiteY13" fmla="*/ 5416073 h 6857998"/>
              <a:gd name="connsiteX14" fmla="*/ 10238520 w 12191996"/>
              <a:gd name="connsiteY14" fmla="*/ 4078374 h 6857998"/>
              <a:gd name="connsiteX15" fmla="*/ 8959298 w 12191996"/>
              <a:gd name="connsiteY15" fmla="*/ 6740675 h 6857998"/>
              <a:gd name="connsiteX16" fmla="*/ 8936546 w 12191996"/>
              <a:gd name="connsiteY16" fmla="*/ 6857998 h 6857998"/>
              <a:gd name="connsiteX17" fmla="*/ 0 w 12191996"/>
              <a:gd name="connsiteY17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2191996" h="6857998">
                <a:moveTo>
                  <a:pt x="0" y="0"/>
                </a:moveTo>
                <a:lnTo>
                  <a:pt x="680601" y="0"/>
                </a:lnTo>
                <a:lnTo>
                  <a:pt x="680592" y="459"/>
                </a:lnTo>
                <a:cubicBezTo>
                  <a:pt x="677431" y="2125393"/>
                  <a:pt x="1408254" y="4186407"/>
                  <a:pt x="2749775" y="5835829"/>
                </a:cubicBezTo>
                <a:lnTo>
                  <a:pt x="2749775" y="5835829"/>
                </a:lnTo>
                <a:lnTo>
                  <a:pt x="2749775" y="5835829"/>
                </a:lnTo>
                <a:lnTo>
                  <a:pt x="5155250" y="3890630"/>
                </a:lnTo>
                <a:cubicBezTo>
                  <a:pt x="4235569" y="2756529"/>
                  <a:pt x="3775729" y="1378494"/>
                  <a:pt x="3775729" y="459"/>
                </a:cubicBezTo>
                <a:lnTo>
                  <a:pt x="3775738" y="0"/>
                </a:lnTo>
                <a:lnTo>
                  <a:pt x="12191996" y="0"/>
                </a:lnTo>
                <a:lnTo>
                  <a:pt x="12191996" y="6857998"/>
                </a:lnTo>
                <a:lnTo>
                  <a:pt x="11130054" y="6857998"/>
                </a:lnTo>
                <a:lnTo>
                  <a:pt x="11180786" y="6690181"/>
                </a:lnTo>
                <a:cubicBezTo>
                  <a:pt x="11338824" y="6237533"/>
                  <a:pt x="11575884" y="5805844"/>
                  <a:pt x="11891962" y="5416073"/>
                </a:cubicBezTo>
                <a:lnTo>
                  <a:pt x="10238520" y="4078374"/>
                </a:lnTo>
                <a:cubicBezTo>
                  <a:pt x="9604444" y="4857936"/>
                  <a:pt x="9168854" y="5771272"/>
                  <a:pt x="8959298" y="6740675"/>
                </a:cubicBezTo>
                <a:lnTo>
                  <a:pt x="8936546" y="6857998"/>
                </a:lnTo>
                <a:lnTo>
                  <a:pt x="0" y="6857998"/>
                </a:ln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en-US" noProof="0" dirty="0"/>
            </a:lvl1pPr>
          </a:lstStyle>
          <a:p>
            <a:pPr marL="0" lvl="0" indent="0" algn="ctr">
              <a:buNone/>
            </a:pPr>
            <a:r>
              <a:rPr lang="en-US" noProof="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53BBB-C785-2572-79C0-53CFDF9F5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41422" y="1263650"/>
            <a:ext cx="9509156" cy="1311128"/>
          </a:xfrm>
        </p:spPr>
        <p:txBody>
          <a:bodyPr anchor="t">
            <a:sp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5DB58-2A9E-78AD-2D52-020D9D27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1422" y="2574778"/>
            <a:ext cx="8748665" cy="424732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 dirty="0"/>
          </a:p>
        </p:txBody>
      </p:sp>
      <p:grpSp>
        <p:nvGrpSpPr>
          <p:cNvPr id="8" name="Groupe 3">
            <a:extLst>
              <a:ext uri="{FF2B5EF4-FFF2-40B4-BE49-F238E27FC236}">
                <a16:creationId xmlns:a16="http://schemas.microsoft.com/office/drawing/2014/main" id="{0B9E714E-4305-10CF-BDFB-AFF282880490}"/>
              </a:ext>
            </a:extLst>
          </p:cNvPr>
          <p:cNvGrpSpPr/>
          <p:nvPr/>
        </p:nvGrpSpPr>
        <p:grpSpPr>
          <a:xfrm>
            <a:off x="8936546" y="4078374"/>
            <a:ext cx="2955416" cy="2779626"/>
            <a:chOff x="8936546" y="4078374"/>
            <a:chExt cx="2955416" cy="2779626"/>
          </a:xfrm>
        </p:grpSpPr>
        <p:sp>
          <p:nvSpPr>
            <p:cNvPr id="9" name="Forme libre : forme 18">
              <a:extLst>
                <a:ext uri="{FF2B5EF4-FFF2-40B4-BE49-F238E27FC236}">
                  <a16:creationId xmlns:a16="http://schemas.microsoft.com/office/drawing/2014/main" id="{5F1D6BB8-5311-D2A3-F1BA-13C326A8EDDF}"/>
                </a:ext>
              </a:extLst>
            </p:cNvPr>
            <p:cNvSpPr/>
            <p:nvPr/>
          </p:nvSpPr>
          <p:spPr>
            <a:xfrm>
              <a:off x="8936546" y="4078374"/>
              <a:ext cx="2955416" cy="2779626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85E33835-EAC2-5DDF-6DF0-56C7E5C3237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679488" y="4822059"/>
              <a:ext cx="1469532" cy="1469532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0A9B8C-110B-C6E0-BADF-A53EF6F3ED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41422" y="404025"/>
            <a:ext cx="1415772" cy="1089529"/>
          </a:xfrm>
        </p:spPr>
        <p:txBody>
          <a:bodyPr wrap="non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437974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rme libre : forme 18">
            <a:extLst>
              <a:ext uri="{FF2B5EF4-FFF2-40B4-BE49-F238E27FC236}">
                <a16:creationId xmlns:a16="http://schemas.microsoft.com/office/drawing/2014/main" id="{262A0E0E-EA80-E814-782E-E3629EB82A77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11130054 w 12192000"/>
              <a:gd name="connsiteY3" fmla="*/ 6857999 h 6857999"/>
              <a:gd name="connsiteX4" fmla="*/ 11180786 w 12192000"/>
              <a:gd name="connsiteY4" fmla="*/ 6690181 h 6857999"/>
              <a:gd name="connsiteX5" fmla="*/ 11891962 w 12192000"/>
              <a:gd name="connsiteY5" fmla="*/ 5416073 h 6857999"/>
              <a:gd name="connsiteX6" fmla="*/ 10238520 w 12192000"/>
              <a:gd name="connsiteY6" fmla="*/ 4078374 h 6857999"/>
              <a:gd name="connsiteX7" fmla="*/ 8959298 w 12192000"/>
              <a:gd name="connsiteY7" fmla="*/ 6740675 h 6857999"/>
              <a:gd name="connsiteX8" fmla="*/ 8936546 w 12192000"/>
              <a:gd name="connsiteY8" fmla="*/ 6857999 h 6857999"/>
              <a:gd name="connsiteX9" fmla="*/ 5155230 w 12192000"/>
              <a:gd name="connsiteY9" fmla="*/ 6857999 h 6857999"/>
              <a:gd name="connsiteX10" fmla="*/ 5155239 w 12192000"/>
              <a:gd name="connsiteY10" fmla="*/ 6857541 h 6857999"/>
              <a:gd name="connsiteX11" fmla="*/ 3086056 w 12192000"/>
              <a:gd name="connsiteY11" fmla="*/ 1022171 h 6857999"/>
              <a:gd name="connsiteX12" fmla="*/ 680582 w 12192000"/>
              <a:gd name="connsiteY12" fmla="*/ 2967370 h 6857999"/>
              <a:gd name="connsiteX13" fmla="*/ 2060102 w 12192000"/>
              <a:gd name="connsiteY13" fmla="*/ 6857541 h 6857999"/>
              <a:gd name="connsiteX14" fmla="*/ 2060093 w 12192000"/>
              <a:gd name="connsiteY14" fmla="*/ 6857999 h 6857999"/>
              <a:gd name="connsiteX15" fmla="*/ 0 w 12192000"/>
              <a:gd name="connsiteY15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11130054" y="6857999"/>
                </a:lnTo>
                <a:lnTo>
                  <a:pt x="11180786" y="6690181"/>
                </a:lnTo>
                <a:cubicBezTo>
                  <a:pt x="11338824" y="6237533"/>
                  <a:pt x="11575884" y="5805844"/>
                  <a:pt x="11891962" y="5416073"/>
                </a:cubicBezTo>
                <a:lnTo>
                  <a:pt x="10238520" y="4078374"/>
                </a:lnTo>
                <a:cubicBezTo>
                  <a:pt x="9604444" y="4857936"/>
                  <a:pt x="9168854" y="5771272"/>
                  <a:pt x="8959298" y="6740675"/>
                </a:cubicBezTo>
                <a:lnTo>
                  <a:pt x="8936546" y="6857999"/>
                </a:lnTo>
                <a:lnTo>
                  <a:pt x="5155230" y="6857999"/>
                </a:lnTo>
                <a:lnTo>
                  <a:pt x="5155239" y="6857541"/>
                </a:lnTo>
                <a:cubicBezTo>
                  <a:pt x="5158400" y="4732607"/>
                  <a:pt x="4427577" y="2671593"/>
                  <a:pt x="3086056" y="1022171"/>
                </a:cubicBezTo>
                <a:lnTo>
                  <a:pt x="680582" y="2967370"/>
                </a:lnTo>
                <a:cubicBezTo>
                  <a:pt x="1600262" y="4101471"/>
                  <a:pt x="2060102" y="5479506"/>
                  <a:pt x="2060102" y="6857541"/>
                </a:cubicBezTo>
                <a:lnTo>
                  <a:pt x="2060093" y="6857999"/>
                </a:lnTo>
                <a:lnTo>
                  <a:pt x="0" y="6857999"/>
                </a:ln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53BBB-C785-2572-79C0-53CFDF9F5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9864" y="2944522"/>
            <a:ext cx="9509156" cy="1311128"/>
          </a:xfrm>
        </p:spPr>
        <p:txBody>
          <a:bodyPr anchor="t">
            <a:sp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45DB58-2A9E-78AD-2D52-020D9D2760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9864" y="4255650"/>
            <a:ext cx="8748665" cy="424732"/>
          </a:xfrm>
        </p:spPr>
        <p:txBody>
          <a:bodyPr>
            <a:sp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fr-FR" dirty="0"/>
          </a:p>
        </p:txBody>
      </p:sp>
      <p:grpSp>
        <p:nvGrpSpPr>
          <p:cNvPr id="8" name="Groupe 3">
            <a:extLst>
              <a:ext uri="{FF2B5EF4-FFF2-40B4-BE49-F238E27FC236}">
                <a16:creationId xmlns:a16="http://schemas.microsoft.com/office/drawing/2014/main" id="{0B9E714E-4305-10CF-BDFB-AFF282880490}"/>
              </a:ext>
            </a:extLst>
          </p:cNvPr>
          <p:cNvGrpSpPr/>
          <p:nvPr/>
        </p:nvGrpSpPr>
        <p:grpSpPr>
          <a:xfrm>
            <a:off x="8936546" y="4078374"/>
            <a:ext cx="2955416" cy="2779626"/>
            <a:chOff x="8936546" y="4078374"/>
            <a:chExt cx="2955416" cy="2779626"/>
          </a:xfrm>
        </p:grpSpPr>
        <p:sp>
          <p:nvSpPr>
            <p:cNvPr id="9" name="Forme libre : forme 18">
              <a:extLst>
                <a:ext uri="{FF2B5EF4-FFF2-40B4-BE49-F238E27FC236}">
                  <a16:creationId xmlns:a16="http://schemas.microsoft.com/office/drawing/2014/main" id="{5F1D6BB8-5311-D2A3-F1BA-13C326A8EDDF}"/>
                </a:ext>
              </a:extLst>
            </p:cNvPr>
            <p:cNvSpPr/>
            <p:nvPr/>
          </p:nvSpPr>
          <p:spPr>
            <a:xfrm>
              <a:off x="8936546" y="4078374"/>
              <a:ext cx="2955416" cy="2779626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85E33835-EAC2-5DDF-6DF0-56C7E5C3237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679488" y="4822059"/>
              <a:ext cx="1469532" cy="1469532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40A9B8C-110B-C6E0-BADF-A53EF6F3ED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39864" y="2084897"/>
            <a:ext cx="1415772" cy="1089529"/>
          </a:xfrm>
        </p:spPr>
        <p:txBody>
          <a:bodyPr wrap="none">
            <a:spAutoFit/>
          </a:bodyPr>
          <a:lstStyle>
            <a:lvl1pPr marL="0" indent="0">
              <a:buNone/>
              <a:defRPr sz="7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XX</a:t>
            </a:r>
            <a:endParaRPr lang="fr-FR" dirty="0"/>
          </a:p>
        </p:txBody>
      </p:sp>
      <p:grpSp>
        <p:nvGrpSpPr>
          <p:cNvPr id="5" name="Groupe 3">
            <a:extLst>
              <a:ext uri="{FF2B5EF4-FFF2-40B4-BE49-F238E27FC236}">
                <a16:creationId xmlns:a16="http://schemas.microsoft.com/office/drawing/2014/main" id="{4EF1C805-CD5D-96B3-1C5F-5D1B9649F091}"/>
              </a:ext>
            </a:extLst>
          </p:cNvPr>
          <p:cNvGrpSpPr/>
          <p:nvPr/>
        </p:nvGrpSpPr>
        <p:grpSpPr>
          <a:xfrm>
            <a:off x="8936546" y="4078374"/>
            <a:ext cx="2955416" cy="2779626"/>
            <a:chOff x="8936546" y="4078374"/>
            <a:chExt cx="2955416" cy="2779626"/>
          </a:xfrm>
        </p:grpSpPr>
        <p:sp>
          <p:nvSpPr>
            <p:cNvPr id="7" name="Forme libre : forme 18">
              <a:extLst>
                <a:ext uri="{FF2B5EF4-FFF2-40B4-BE49-F238E27FC236}">
                  <a16:creationId xmlns:a16="http://schemas.microsoft.com/office/drawing/2014/main" id="{ADFBF0B7-29A6-65B4-B1BC-06297E48874F}"/>
                </a:ext>
              </a:extLst>
            </p:cNvPr>
            <p:cNvSpPr/>
            <p:nvPr/>
          </p:nvSpPr>
          <p:spPr>
            <a:xfrm>
              <a:off x="8936546" y="4078374"/>
              <a:ext cx="2955416" cy="2779626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1" name="Espace réservé du texte 4">
              <a:extLst>
                <a:ext uri="{FF2B5EF4-FFF2-40B4-BE49-F238E27FC236}">
                  <a16:creationId xmlns:a16="http://schemas.microsoft.com/office/drawing/2014/main" id="{DF6718D0-AF3F-07A8-D2EE-C72098F829EB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679488" y="4822059"/>
              <a:ext cx="1469532" cy="1469532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grpSp>
        <p:nvGrpSpPr>
          <p:cNvPr id="12" name="Groupe 3">
            <a:extLst>
              <a:ext uri="{FF2B5EF4-FFF2-40B4-BE49-F238E27FC236}">
                <a16:creationId xmlns:a16="http://schemas.microsoft.com/office/drawing/2014/main" id="{9DA634B0-B988-661B-9609-E470D163AF30}"/>
              </a:ext>
            </a:extLst>
          </p:cNvPr>
          <p:cNvGrpSpPr/>
          <p:nvPr/>
        </p:nvGrpSpPr>
        <p:grpSpPr>
          <a:xfrm>
            <a:off x="8936546" y="4078374"/>
            <a:ext cx="2955416" cy="2779626"/>
            <a:chOff x="8936546" y="4078374"/>
            <a:chExt cx="2955416" cy="2779626"/>
          </a:xfrm>
        </p:grpSpPr>
        <p:sp>
          <p:nvSpPr>
            <p:cNvPr id="13" name="Forme libre : forme 18">
              <a:extLst>
                <a:ext uri="{FF2B5EF4-FFF2-40B4-BE49-F238E27FC236}">
                  <a16:creationId xmlns:a16="http://schemas.microsoft.com/office/drawing/2014/main" id="{6A317E94-F729-4BA2-ADE7-CE88C0898E9F}"/>
                </a:ext>
              </a:extLst>
            </p:cNvPr>
            <p:cNvSpPr/>
            <p:nvPr/>
          </p:nvSpPr>
          <p:spPr>
            <a:xfrm>
              <a:off x="8936546" y="4078374"/>
              <a:ext cx="2955416" cy="2779626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4" name="Espace réservé du texte 4">
              <a:extLst>
                <a:ext uri="{FF2B5EF4-FFF2-40B4-BE49-F238E27FC236}">
                  <a16:creationId xmlns:a16="http://schemas.microsoft.com/office/drawing/2014/main" id="{66CF6DB1-2A6D-25F0-CEEC-CAFD229B142E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679488" y="4822059"/>
              <a:ext cx="1469532" cy="1469532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grpSp>
        <p:nvGrpSpPr>
          <p:cNvPr id="15" name="Groupe 3">
            <a:extLst>
              <a:ext uri="{FF2B5EF4-FFF2-40B4-BE49-F238E27FC236}">
                <a16:creationId xmlns:a16="http://schemas.microsoft.com/office/drawing/2014/main" id="{11E826EC-09EF-F13E-E90B-09294BBE2BFE}"/>
              </a:ext>
            </a:extLst>
          </p:cNvPr>
          <p:cNvGrpSpPr/>
          <p:nvPr userDrawn="1"/>
        </p:nvGrpSpPr>
        <p:grpSpPr>
          <a:xfrm>
            <a:off x="8936546" y="4078374"/>
            <a:ext cx="2955416" cy="2779626"/>
            <a:chOff x="8936546" y="4078374"/>
            <a:chExt cx="2955416" cy="2779626"/>
          </a:xfrm>
        </p:grpSpPr>
        <p:sp>
          <p:nvSpPr>
            <p:cNvPr id="16" name="Forme libre : forme 18">
              <a:extLst>
                <a:ext uri="{FF2B5EF4-FFF2-40B4-BE49-F238E27FC236}">
                  <a16:creationId xmlns:a16="http://schemas.microsoft.com/office/drawing/2014/main" id="{79F174BF-D3FC-0BCB-F7EB-656B2FB4460A}"/>
                </a:ext>
              </a:extLst>
            </p:cNvPr>
            <p:cNvSpPr/>
            <p:nvPr userDrawn="1"/>
          </p:nvSpPr>
          <p:spPr>
            <a:xfrm>
              <a:off x="8936546" y="4078374"/>
              <a:ext cx="2955416" cy="2779626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7" name="Espace réservé du texte 4">
              <a:extLst>
                <a:ext uri="{FF2B5EF4-FFF2-40B4-BE49-F238E27FC236}">
                  <a16:creationId xmlns:a16="http://schemas.microsoft.com/office/drawing/2014/main" id="{2DC455C4-B09C-BAE6-6C2F-15E4BA5FBC9D}"/>
                </a:ext>
              </a:extLst>
            </p:cNvPr>
            <p:cNvSpPr txBox="1">
              <a:spLocks/>
            </p:cNvSpPr>
            <p:nvPr userDrawn="1"/>
          </p:nvSpPr>
          <p:spPr bwMode="gray">
            <a:xfrm>
              <a:off x="9679488" y="4822059"/>
              <a:ext cx="1469532" cy="1469532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3908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4">
            <a:extLst>
              <a:ext uri="{FF2B5EF4-FFF2-40B4-BE49-F238E27FC236}">
                <a16:creationId xmlns:a16="http://schemas.microsoft.com/office/drawing/2014/main" id="{3485D1A2-0664-DED1-74E6-F9518DA043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755858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pour une image  24">
            <a:extLst>
              <a:ext uri="{FF2B5EF4-FFF2-40B4-BE49-F238E27FC236}">
                <a16:creationId xmlns:a16="http://schemas.microsoft.com/office/drawing/2014/main" id="{3485D1A2-0664-DED1-74E6-F9518DA043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5999" y="365125"/>
            <a:ext cx="11519451" cy="615600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999" y="6533788"/>
            <a:ext cx="288000" cy="288000"/>
          </a:xfrm>
        </p:spPr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1931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999" y="6533788"/>
            <a:ext cx="288000" cy="288000"/>
          </a:xfrm>
        </p:spPr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Espace réservé pour une image  24">
            <a:extLst>
              <a:ext uri="{FF2B5EF4-FFF2-40B4-BE49-F238E27FC236}">
                <a16:creationId xmlns:a16="http://schemas.microsoft.com/office/drawing/2014/main" id="{CAA0D20A-81EF-FFB9-BC8E-82540D81E8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4555" y="365125"/>
            <a:ext cx="5710895" cy="615600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  <p:sp>
        <p:nvSpPr>
          <p:cNvPr id="14" name="Espace réservé pour une image  24">
            <a:extLst>
              <a:ext uri="{FF2B5EF4-FFF2-40B4-BE49-F238E27FC236}">
                <a16:creationId xmlns:a16="http://schemas.microsoft.com/office/drawing/2014/main" id="{3485D1A2-0664-DED1-74E6-F9518DA043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5999" y="365125"/>
            <a:ext cx="5710895" cy="615600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258820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999" y="6533788"/>
            <a:ext cx="288000" cy="288000"/>
          </a:xfrm>
        </p:spPr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Espace réservé pour une image  24">
            <a:extLst>
              <a:ext uri="{FF2B5EF4-FFF2-40B4-BE49-F238E27FC236}">
                <a16:creationId xmlns:a16="http://schemas.microsoft.com/office/drawing/2014/main" id="{CAA0D20A-81EF-FFB9-BC8E-82540D81E8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081105" y="365125"/>
            <a:ext cx="3772800" cy="615600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  <p:sp>
        <p:nvSpPr>
          <p:cNvPr id="13" name="Espace réservé pour une image  24">
            <a:extLst>
              <a:ext uri="{FF2B5EF4-FFF2-40B4-BE49-F238E27FC236}">
                <a16:creationId xmlns:a16="http://schemas.microsoft.com/office/drawing/2014/main" id="{27D29519-F023-C06A-4CE8-D498C3A4815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208553" y="365125"/>
            <a:ext cx="3772800" cy="615600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  <p:sp>
        <p:nvSpPr>
          <p:cNvPr id="14" name="Espace réservé pour une image  24">
            <a:extLst>
              <a:ext uri="{FF2B5EF4-FFF2-40B4-BE49-F238E27FC236}">
                <a16:creationId xmlns:a16="http://schemas.microsoft.com/office/drawing/2014/main" id="{3485D1A2-0664-DED1-74E6-F9518DA043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5999" y="365125"/>
            <a:ext cx="3772800" cy="615600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912584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5999" y="6533788"/>
            <a:ext cx="288000" cy="288000"/>
          </a:xfrm>
        </p:spPr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Espace réservé pour une image  24">
            <a:extLst>
              <a:ext uri="{FF2B5EF4-FFF2-40B4-BE49-F238E27FC236}">
                <a16:creationId xmlns:a16="http://schemas.microsoft.com/office/drawing/2014/main" id="{CAA0D20A-81EF-FFB9-BC8E-82540D81E84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49245" y="365125"/>
            <a:ext cx="2806205" cy="615600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  <p:sp>
        <p:nvSpPr>
          <p:cNvPr id="7" name="Espace réservé pour une image  24">
            <a:extLst>
              <a:ext uri="{FF2B5EF4-FFF2-40B4-BE49-F238E27FC236}">
                <a16:creationId xmlns:a16="http://schemas.microsoft.com/office/drawing/2014/main" id="{DB80C9C7-065C-A5D7-2AFB-40C96DC14ABA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144829" y="365125"/>
            <a:ext cx="2806205" cy="615600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  <p:sp>
        <p:nvSpPr>
          <p:cNvPr id="13" name="Espace réservé pour une image  24">
            <a:extLst>
              <a:ext uri="{FF2B5EF4-FFF2-40B4-BE49-F238E27FC236}">
                <a16:creationId xmlns:a16="http://schemas.microsoft.com/office/drawing/2014/main" id="{27D29519-F023-C06A-4CE8-D498C3A4815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240414" y="365125"/>
            <a:ext cx="2806205" cy="615600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  <p:sp>
        <p:nvSpPr>
          <p:cNvPr id="14" name="Espace réservé pour une image  24">
            <a:extLst>
              <a:ext uri="{FF2B5EF4-FFF2-40B4-BE49-F238E27FC236}">
                <a16:creationId xmlns:a16="http://schemas.microsoft.com/office/drawing/2014/main" id="{3485D1A2-0664-DED1-74E6-F9518DA043FF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5999" y="365125"/>
            <a:ext cx="2806205" cy="6156000"/>
          </a:xfrm>
          <a:prstGeom prst="rect">
            <a:avLst/>
          </a:pr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77894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avec coin rogné  11"/>
          <p:cNvSpPr/>
          <p:nvPr userDrawn="1"/>
        </p:nvSpPr>
        <p:spPr>
          <a:xfrm>
            <a:off x="0" y="1436687"/>
            <a:ext cx="11857892" cy="5100643"/>
          </a:xfrm>
          <a:custGeom>
            <a:avLst/>
            <a:gdLst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950432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25207 w 11832956"/>
              <a:gd name="connsiteY2" fmla="*/ 779950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1440681 w 11832956"/>
              <a:gd name="connsiteY1" fmla="*/ 7174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1440681 w 11832956"/>
              <a:gd name="connsiteY1" fmla="*/ 7174 h 4121742"/>
              <a:gd name="connsiteX2" fmla="*/ 11824096 w 11832956"/>
              <a:gd name="connsiteY2" fmla="*/ 257407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3808"/>
              <a:gd name="connsiteY0" fmla="*/ 0 h 4121742"/>
              <a:gd name="connsiteX1" fmla="*/ 11440681 w 11833808"/>
              <a:gd name="connsiteY1" fmla="*/ 7174 h 4121742"/>
              <a:gd name="connsiteX2" fmla="*/ 11832956 w 11833808"/>
              <a:gd name="connsiteY2" fmla="*/ 271754 h 4121742"/>
              <a:gd name="connsiteX3" fmla="*/ 11832956 w 11833808"/>
              <a:gd name="connsiteY3" fmla="*/ 4121742 h 4121742"/>
              <a:gd name="connsiteX4" fmla="*/ 0 w 11833808"/>
              <a:gd name="connsiteY4" fmla="*/ 4121742 h 4121742"/>
              <a:gd name="connsiteX5" fmla="*/ 0 w 11833808"/>
              <a:gd name="connsiteY5" fmla="*/ 0 h 41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3808" h="4121742">
                <a:moveTo>
                  <a:pt x="0" y="0"/>
                </a:moveTo>
                <a:lnTo>
                  <a:pt x="11440681" y="7174"/>
                </a:lnTo>
                <a:lnTo>
                  <a:pt x="11832956" y="271754"/>
                </a:lnTo>
                <a:cubicBezTo>
                  <a:pt x="11835909" y="1559866"/>
                  <a:pt x="11830003" y="2833630"/>
                  <a:pt x="11832956" y="4121742"/>
                </a:cubicBezTo>
                <a:lnTo>
                  <a:pt x="0" y="412174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/>
              </a:gs>
              <a:gs pos="49000">
                <a:srgbClr val="0082DE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4599" y="1878653"/>
            <a:ext cx="10515600" cy="590931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24599" y="2425550"/>
            <a:ext cx="10515600" cy="15001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35" name="Image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8131" r="10235" b="19542"/>
          <a:stretch/>
        </p:blipFill>
        <p:spPr>
          <a:xfrm>
            <a:off x="11040199" y="526919"/>
            <a:ext cx="853203" cy="814678"/>
          </a:xfrm>
          <a:prstGeom prst="rect">
            <a:avLst/>
          </a:prstGeom>
        </p:spPr>
      </p:pic>
      <p:sp>
        <p:nvSpPr>
          <p:cNvPr id="3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172205"/>
            <a:ext cx="6583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3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172205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38" name="Connecteur droit 37"/>
          <p:cNvCxnSpPr/>
          <p:nvPr userDrawn="1"/>
        </p:nvCxnSpPr>
        <p:spPr>
          <a:xfrm>
            <a:off x="585926" y="6270429"/>
            <a:ext cx="0" cy="16867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9471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data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327A4EF-4189-BB0D-2E3E-EFCB04512849}"/>
              </a:ext>
            </a:extLst>
          </p:cNvPr>
          <p:cNvSpPr/>
          <p:nvPr/>
        </p:nvSpPr>
        <p:spPr>
          <a:xfrm>
            <a:off x="0" y="770674"/>
            <a:ext cx="2920818" cy="5316659"/>
          </a:xfrm>
          <a:custGeom>
            <a:avLst/>
            <a:gdLst>
              <a:gd name="connsiteX0" fmla="*/ 1978129 w 2920818"/>
              <a:gd name="connsiteY0" fmla="*/ 0 h 5316659"/>
              <a:gd name="connsiteX1" fmla="*/ 1978129 w 2920818"/>
              <a:gd name="connsiteY1" fmla="*/ 5316659 h 5316659"/>
              <a:gd name="connsiteX2" fmla="*/ 0 w 2920818"/>
              <a:gd name="connsiteY2" fmla="*/ 3716919 h 5316659"/>
              <a:gd name="connsiteX3" fmla="*/ 0 w 2920818"/>
              <a:gd name="connsiteY3" fmla="*/ 1599932 h 5316659"/>
              <a:gd name="connsiteX4" fmla="*/ 1978129 w 2920818"/>
              <a:gd name="connsiteY4" fmla="*/ 0 h 531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0818" h="5316659">
                <a:moveTo>
                  <a:pt x="1978129" y="0"/>
                </a:moveTo>
                <a:cubicBezTo>
                  <a:pt x="3235048" y="1549948"/>
                  <a:pt x="3235048" y="3766711"/>
                  <a:pt x="1978129" y="5316659"/>
                </a:cubicBezTo>
                <a:lnTo>
                  <a:pt x="0" y="3716919"/>
                </a:lnTo>
                <a:lnTo>
                  <a:pt x="0" y="1599932"/>
                </a:lnTo>
                <a:lnTo>
                  <a:pt x="1978129" y="0"/>
                </a:lnTo>
                <a:close/>
              </a:path>
            </a:pathLst>
          </a:custGeom>
          <a:solidFill>
            <a:schemeClr val="bg1"/>
          </a:solidFill>
          <a:ln w="4968" cap="flat">
            <a:solidFill>
              <a:schemeClr val="bg1"/>
            </a:solidFill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GB" sz="240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979000"/>
            <a:ext cx="2584819" cy="900000"/>
          </a:xfr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D1F7783-C031-DD2F-1DBC-6AE419F526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grpSp>
        <p:nvGrpSpPr>
          <p:cNvPr id="12" name="Groupe 10">
            <a:extLst>
              <a:ext uri="{FF2B5EF4-FFF2-40B4-BE49-F238E27FC236}">
                <a16:creationId xmlns:a16="http://schemas.microsoft.com/office/drawing/2014/main" id="{7015FD4D-1C98-F2E1-B546-3A935AF8D48C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14" name="Forme libre : forme 11">
              <a:extLst>
                <a:ext uri="{FF2B5EF4-FFF2-40B4-BE49-F238E27FC236}">
                  <a16:creationId xmlns:a16="http://schemas.microsoft.com/office/drawing/2014/main" id="{5408A2B5-40D9-82B9-7D1F-DAB8D3A36339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5" name="Espace réservé du texte 4">
              <a:extLst>
                <a:ext uri="{FF2B5EF4-FFF2-40B4-BE49-F238E27FC236}">
                  <a16:creationId xmlns:a16="http://schemas.microsoft.com/office/drawing/2014/main" id="{FFD397FF-BDCA-FB74-DB74-C19415FD68B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E68A431-6F4D-42B7-76A1-530C68DDDFC5}"/>
              </a:ext>
            </a:extLst>
          </p:cNvPr>
          <p:cNvSpPr/>
          <p:nvPr/>
        </p:nvSpPr>
        <p:spPr>
          <a:xfrm>
            <a:off x="-1" y="-1"/>
            <a:ext cx="12192000" cy="6858002"/>
          </a:xfrm>
          <a:custGeom>
            <a:avLst/>
            <a:gdLst>
              <a:gd name="connsiteX0" fmla="*/ 11890694 w 12192000"/>
              <a:gd name="connsiteY0" fmla="*/ 0 h 6858002"/>
              <a:gd name="connsiteX1" fmla="*/ 12192000 w 12192000"/>
              <a:gd name="connsiteY1" fmla="*/ 0 h 6858002"/>
              <a:gd name="connsiteX2" fmla="*/ 12192000 w 12192000"/>
              <a:gd name="connsiteY2" fmla="*/ 0 h 6858002"/>
              <a:gd name="connsiteX3" fmla="*/ 12192000 w 12192000"/>
              <a:gd name="connsiteY3" fmla="*/ 301307 h 6858002"/>
              <a:gd name="connsiteX4" fmla="*/ 12192000 w 12192000"/>
              <a:gd name="connsiteY4" fmla="*/ 6858002 h 6858002"/>
              <a:gd name="connsiteX5" fmla="*/ 11890694 w 12192000"/>
              <a:gd name="connsiteY5" fmla="*/ 6858002 h 6858002"/>
              <a:gd name="connsiteX6" fmla="*/ 11890694 w 12192000"/>
              <a:gd name="connsiteY6" fmla="*/ 6858000 h 6858002"/>
              <a:gd name="connsiteX7" fmla="*/ 301307 w 12192000"/>
              <a:gd name="connsiteY7" fmla="*/ 6858000 h 6858002"/>
              <a:gd name="connsiteX8" fmla="*/ 0 w 12192000"/>
              <a:gd name="connsiteY8" fmla="*/ 6858000 h 6858002"/>
              <a:gd name="connsiteX9" fmla="*/ 0 w 12192000"/>
              <a:gd name="connsiteY9" fmla="*/ 6556693 h 6858002"/>
              <a:gd name="connsiteX10" fmla="*/ 0 w 12192000"/>
              <a:gd name="connsiteY10" fmla="*/ 5260488 h 6858002"/>
              <a:gd name="connsiteX11" fmla="*/ 2 w 12192000"/>
              <a:gd name="connsiteY11" fmla="*/ 5260488 h 6858002"/>
              <a:gd name="connsiteX12" fmla="*/ 2 w 12192000"/>
              <a:gd name="connsiteY12" fmla="*/ 4487590 h 6858002"/>
              <a:gd name="connsiteX13" fmla="*/ 301308 w 12192000"/>
              <a:gd name="connsiteY13" fmla="*/ 4731260 h 6858002"/>
              <a:gd name="connsiteX14" fmla="*/ 301308 w 12192000"/>
              <a:gd name="connsiteY14" fmla="*/ 6316806 h 6858002"/>
              <a:gd name="connsiteX15" fmla="*/ 301307 w 12192000"/>
              <a:gd name="connsiteY15" fmla="*/ 6316806 h 6858002"/>
              <a:gd name="connsiteX16" fmla="*/ 301307 w 12192000"/>
              <a:gd name="connsiteY16" fmla="*/ 6556693 h 6858002"/>
              <a:gd name="connsiteX17" fmla="*/ 11890694 w 12192000"/>
              <a:gd name="connsiteY17" fmla="*/ 6556693 h 6858002"/>
              <a:gd name="connsiteX18" fmla="*/ 11890694 w 12192000"/>
              <a:gd name="connsiteY18" fmla="*/ 301307 h 6858002"/>
              <a:gd name="connsiteX19" fmla="*/ 301307 w 12192000"/>
              <a:gd name="connsiteY19" fmla="*/ 301307 h 6858002"/>
              <a:gd name="connsiteX20" fmla="*/ 301307 w 12192000"/>
              <a:gd name="connsiteY20" fmla="*/ 2126903 h 6858002"/>
              <a:gd name="connsiteX21" fmla="*/ 0 w 12192000"/>
              <a:gd name="connsiteY21" fmla="*/ 2370603 h 6858002"/>
              <a:gd name="connsiteX22" fmla="*/ 0 w 12192000"/>
              <a:gd name="connsiteY22" fmla="*/ 734463 h 6858002"/>
              <a:gd name="connsiteX23" fmla="*/ 0 w 12192000"/>
              <a:gd name="connsiteY23" fmla="*/ 541202 h 6858002"/>
              <a:gd name="connsiteX24" fmla="*/ 0 w 12192000"/>
              <a:gd name="connsiteY24" fmla="*/ 0 h 6858002"/>
              <a:gd name="connsiteX25" fmla="*/ 301307 w 12192000"/>
              <a:gd name="connsiteY25" fmla="*/ 0 h 6858002"/>
              <a:gd name="connsiteX26" fmla="*/ 301307 w 12192000"/>
              <a:gd name="connsiteY26" fmla="*/ 0 h 6858002"/>
              <a:gd name="connsiteX27" fmla="*/ 11890694 w 12192000"/>
              <a:gd name="connsiteY27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2">
                <a:moveTo>
                  <a:pt x="11890694" y="0"/>
                </a:moveTo>
                <a:lnTo>
                  <a:pt x="12192000" y="0"/>
                </a:lnTo>
                <a:lnTo>
                  <a:pt x="12192000" y="0"/>
                </a:lnTo>
                <a:lnTo>
                  <a:pt x="12192000" y="301307"/>
                </a:lnTo>
                <a:lnTo>
                  <a:pt x="12192000" y="6858002"/>
                </a:lnTo>
                <a:lnTo>
                  <a:pt x="11890694" y="6858002"/>
                </a:lnTo>
                <a:lnTo>
                  <a:pt x="11890694" y="6858000"/>
                </a:lnTo>
                <a:lnTo>
                  <a:pt x="301307" y="6858000"/>
                </a:lnTo>
                <a:lnTo>
                  <a:pt x="0" y="6858000"/>
                </a:lnTo>
                <a:lnTo>
                  <a:pt x="0" y="6556693"/>
                </a:lnTo>
                <a:lnTo>
                  <a:pt x="0" y="5260488"/>
                </a:lnTo>
                <a:lnTo>
                  <a:pt x="2" y="5260488"/>
                </a:lnTo>
                <a:lnTo>
                  <a:pt x="2" y="4487590"/>
                </a:lnTo>
                <a:lnTo>
                  <a:pt x="301308" y="4731260"/>
                </a:lnTo>
                <a:lnTo>
                  <a:pt x="301308" y="6316806"/>
                </a:lnTo>
                <a:lnTo>
                  <a:pt x="301307" y="6316806"/>
                </a:lnTo>
                <a:lnTo>
                  <a:pt x="301307" y="6556693"/>
                </a:lnTo>
                <a:lnTo>
                  <a:pt x="11890694" y="6556693"/>
                </a:lnTo>
                <a:lnTo>
                  <a:pt x="11890694" y="301307"/>
                </a:lnTo>
                <a:lnTo>
                  <a:pt x="301307" y="301307"/>
                </a:lnTo>
                <a:lnTo>
                  <a:pt x="301307" y="2126903"/>
                </a:lnTo>
                <a:lnTo>
                  <a:pt x="0" y="2370603"/>
                </a:lnTo>
                <a:lnTo>
                  <a:pt x="0" y="734463"/>
                </a:lnTo>
                <a:lnTo>
                  <a:pt x="0" y="541202"/>
                </a:lnTo>
                <a:lnTo>
                  <a:pt x="0" y="0"/>
                </a:lnTo>
                <a:lnTo>
                  <a:pt x="301307" y="0"/>
                </a:lnTo>
                <a:lnTo>
                  <a:pt x="301307" y="0"/>
                </a:lnTo>
                <a:lnTo>
                  <a:pt x="11890694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C474CB0-05D1-2CB9-99C5-79BF795BD8A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15997" y="770667"/>
            <a:ext cx="8640001" cy="5316658"/>
          </a:xfrm>
        </p:spPr>
        <p:txBody>
          <a:bodyPr anchor="ctr">
            <a:noAutofit/>
          </a:bodyPr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05016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data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5EA3C52-752A-3D9E-D869-7BF23E98CA3B}"/>
              </a:ext>
            </a:extLst>
          </p:cNvPr>
          <p:cNvSpPr/>
          <p:nvPr/>
        </p:nvSpPr>
        <p:spPr>
          <a:xfrm>
            <a:off x="301307" y="-3"/>
            <a:ext cx="11890693" cy="6858003"/>
          </a:xfrm>
          <a:custGeom>
            <a:avLst/>
            <a:gdLst>
              <a:gd name="connsiteX0" fmla="*/ 3006386 w 11890693"/>
              <a:gd name="connsiteY0" fmla="*/ 0 h 6858003"/>
              <a:gd name="connsiteX1" fmla="*/ 11890693 w 11890693"/>
              <a:gd name="connsiteY1" fmla="*/ 0 h 6858003"/>
              <a:gd name="connsiteX2" fmla="*/ 11890693 w 11890693"/>
              <a:gd name="connsiteY2" fmla="*/ 6858003 h 6858003"/>
              <a:gd name="connsiteX3" fmla="*/ 3506993 w 11890693"/>
              <a:gd name="connsiteY3" fmla="*/ 6858003 h 6858003"/>
              <a:gd name="connsiteX4" fmla="*/ 3006386 w 11890693"/>
              <a:gd name="connsiteY4" fmla="*/ 6858003 h 6858003"/>
              <a:gd name="connsiteX5" fmla="*/ 0 w 11890693"/>
              <a:gd name="connsiteY5" fmla="*/ 6858003 h 6858003"/>
              <a:gd name="connsiteX6" fmla="*/ 0 w 11890693"/>
              <a:gd name="connsiteY6" fmla="*/ 6316809 h 6858003"/>
              <a:gd name="connsiteX7" fmla="*/ 0 w 11890693"/>
              <a:gd name="connsiteY7" fmla="*/ 6148391 h 6858003"/>
              <a:gd name="connsiteX8" fmla="*/ 0 w 11890693"/>
              <a:gd name="connsiteY8" fmla="*/ 4731263 h 6858003"/>
              <a:gd name="connsiteX9" fmla="*/ 1676823 w 11890693"/>
              <a:gd name="connsiteY9" fmla="*/ 6087333 h 6858003"/>
              <a:gd name="connsiteX10" fmla="*/ 1676823 w 11890693"/>
              <a:gd name="connsiteY10" fmla="*/ 770673 h 6858003"/>
              <a:gd name="connsiteX11" fmla="*/ 1 w 11890693"/>
              <a:gd name="connsiteY11" fmla="*/ 2126905 h 6858003"/>
              <a:gd name="connsiteX12" fmla="*/ 1 w 11890693"/>
              <a:gd name="connsiteY12" fmla="*/ 2 h 6858003"/>
              <a:gd name="connsiteX13" fmla="*/ 3006386 w 11890693"/>
              <a:gd name="connsiteY13" fmla="*/ 2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890693" h="6858003">
                <a:moveTo>
                  <a:pt x="3006386" y="0"/>
                </a:moveTo>
                <a:lnTo>
                  <a:pt x="11890693" y="0"/>
                </a:lnTo>
                <a:lnTo>
                  <a:pt x="11890693" y="6858003"/>
                </a:lnTo>
                <a:lnTo>
                  <a:pt x="3506993" y="6858003"/>
                </a:lnTo>
                <a:lnTo>
                  <a:pt x="3006386" y="6858003"/>
                </a:lnTo>
                <a:lnTo>
                  <a:pt x="0" y="6858003"/>
                </a:lnTo>
                <a:lnTo>
                  <a:pt x="0" y="6316809"/>
                </a:lnTo>
                <a:lnTo>
                  <a:pt x="0" y="6148391"/>
                </a:lnTo>
                <a:lnTo>
                  <a:pt x="0" y="4731263"/>
                </a:lnTo>
                <a:lnTo>
                  <a:pt x="1676823" y="6087333"/>
                </a:lnTo>
                <a:cubicBezTo>
                  <a:pt x="2933742" y="4537385"/>
                  <a:pt x="2933742" y="2320621"/>
                  <a:pt x="1676823" y="770673"/>
                </a:cubicBezTo>
                <a:lnTo>
                  <a:pt x="1" y="2126905"/>
                </a:lnTo>
                <a:lnTo>
                  <a:pt x="1" y="2"/>
                </a:lnTo>
                <a:lnTo>
                  <a:pt x="3006386" y="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99" y="2979000"/>
            <a:ext cx="2584819" cy="900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grpSp>
        <p:nvGrpSpPr>
          <p:cNvPr id="12" name="Groupe 10">
            <a:extLst>
              <a:ext uri="{FF2B5EF4-FFF2-40B4-BE49-F238E27FC236}">
                <a16:creationId xmlns:a16="http://schemas.microsoft.com/office/drawing/2014/main" id="{7015FD4D-1C98-F2E1-B546-3A935AF8D48C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14" name="Forme libre : forme 11">
              <a:extLst>
                <a:ext uri="{FF2B5EF4-FFF2-40B4-BE49-F238E27FC236}">
                  <a16:creationId xmlns:a16="http://schemas.microsoft.com/office/drawing/2014/main" id="{5408A2B5-40D9-82B9-7D1F-DAB8D3A36339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5" name="Espace réservé du texte 4">
              <a:extLst>
                <a:ext uri="{FF2B5EF4-FFF2-40B4-BE49-F238E27FC236}">
                  <a16:creationId xmlns:a16="http://schemas.microsoft.com/office/drawing/2014/main" id="{FFD397FF-BDCA-FB74-DB74-C19415FD68BD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D1F7783-C031-DD2F-1DBC-6AE419F526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464D5423-89B1-C586-BD36-7663EAB09E0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15998" y="770667"/>
            <a:ext cx="8640000" cy="5316658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DC9E06-5BC9-3A9D-4853-518BCE00AC36}"/>
              </a:ext>
            </a:extLst>
          </p:cNvPr>
          <p:cNvSpPr/>
          <p:nvPr/>
        </p:nvSpPr>
        <p:spPr>
          <a:xfrm>
            <a:off x="-1" y="-1"/>
            <a:ext cx="12192000" cy="6858002"/>
          </a:xfrm>
          <a:custGeom>
            <a:avLst/>
            <a:gdLst>
              <a:gd name="connsiteX0" fmla="*/ 11890694 w 12192000"/>
              <a:gd name="connsiteY0" fmla="*/ 0 h 6858002"/>
              <a:gd name="connsiteX1" fmla="*/ 12192000 w 12192000"/>
              <a:gd name="connsiteY1" fmla="*/ 0 h 6858002"/>
              <a:gd name="connsiteX2" fmla="*/ 12192000 w 12192000"/>
              <a:gd name="connsiteY2" fmla="*/ 0 h 6858002"/>
              <a:gd name="connsiteX3" fmla="*/ 12192000 w 12192000"/>
              <a:gd name="connsiteY3" fmla="*/ 301307 h 6858002"/>
              <a:gd name="connsiteX4" fmla="*/ 12192000 w 12192000"/>
              <a:gd name="connsiteY4" fmla="*/ 6858002 h 6858002"/>
              <a:gd name="connsiteX5" fmla="*/ 11890694 w 12192000"/>
              <a:gd name="connsiteY5" fmla="*/ 6858002 h 6858002"/>
              <a:gd name="connsiteX6" fmla="*/ 11890694 w 12192000"/>
              <a:gd name="connsiteY6" fmla="*/ 6858000 h 6858002"/>
              <a:gd name="connsiteX7" fmla="*/ 301307 w 12192000"/>
              <a:gd name="connsiteY7" fmla="*/ 6858000 h 6858002"/>
              <a:gd name="connsiteX8" fmla="*/ 0 w 12192000"/>
              <a:gd name="connsiteY8" fmla="*/ 6858000 h 6858002"/>
              <a:gd name="connsiteX9" fmla="*/ 0 w 12192000"/>
              <a:gd name="connsiteY9" fmla="*/ 6556693 h 6858002"/>
              <a:gd name="connsiteX10" fmla="*/ 0 w 12192000"/>
              <a:gd name="connsiteY10" fmla="*/ 5260488 h 6858002"/>
              <a:gd name="connsiteX11" fmla="*/ 2 w 12192000"/>
              <a:gd name="connsiteY11" fmla="*/ 5260488 h 6858002"/>
              <a:gd name="connsiteX12" fmla="*/ 2 w 12192000"/>
              <a:gd name="connsiteY12" fmla="*/ 4487590 h 6858002"/>
              <a:gd name="connsiteX13" fmla="*/ 301308 w 12192000"/>
              <a:gd name="connsiteY13" fmla="*/ 4731260 h 6858002"/>
              <a:gd name="connsiteX14" fmla="*/ 301308 w 12192000"/>
              <a:gd name="connsiteY14" fmla="*/ 6316806 h 6858002"/>
              <a:gd name="connsiteX15" fmla="*/ 301307 w 12192000"/>
              <a:gd name="connsiteY15" fmla="*/ 6316806 h 6858002"/>
              <a:gd name="connsiteX16" fmla="*/ 301307 w 12192000"/>
              <a:gd name="connsiteY16" fmla="*/ 6556693 h 6858002"/>
              <a:gd name="connsiteX17" fmla="*/ 11890694 w 12192000"/>
              <a:gd name="connsiteY17" fmla="*/ 6556693 h 6858002"/>
              <a:gd name="connsiteX18" fmla="*/ 11890694 w 12192000"/>
              <a:gd name="connsiteY18" fmla="*/ 301307 h 6858002"/>
              <a:gd name="connsiteX19" fmla="*/ 301307 w 12192000"/>
              <a:gd name="connsiteY19" fmla="*/ 301307 h 6858002"/>
              <a:gd name="connsiteX20" fmla="*/ 301307 w 12192000"/>
              <a:gd name="connsiteY20" fmla="*/ 2126903 h 6858002"/>
              <a:gd name="connsiteX21" fmla="*/ 0 w 12192000"/>
              <a:gd name="connsiteY21" fmla="*/ 2370603 h 6858002"/>
              <a:gd name="connsiteX22" fmla="*/ 0 w 12192000"/>
              <a:gd name="connsiteY22" fmla="*/ 734463 h 6858002"/>
              <a:gd name="connsiteX23" fmla="*/ 0 w 12192000"/>
              <a:gd name="connsiteY23" fmla="*/ 541202 h 6858002"/>
              <a:gd name="connsiteX24" fmla="*/ 0 w 12192000"/>
              <a:gd name="connsiteY24" fmla="*/ 0 h 6858002"/>
              <a:gd name="connsiteX25" fmla="*/ 301307 w 12192000"/>
              <a:gd name="connsiteY25" fmla="*/ 0 h 6858002"/>
              <a:gd name="connsiteX26" fmla="*/ 301307 w 12192000"/>
              <a:gd name="connsiteY26" fmla="*/ 0 h 6858002"/>
              <a:gd name="connsiteX27" fmla="*/ 11890694 w 12192000"/>
              <a:gd name="connsiteY27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2192000" h="6858002">
                <a:moveTo>
                  <a:pt x="11890694" y="0"/>
                </a:moveTo>
                <a:lnTo>
                  <a:pt x="12192000" y="0"/>
                </a:lnTo>
                <a:lnTo>
                  <a:pt x="12192000" y="0"/>
                </a:lnTo>
                <a:lnTo>
                  <a:pt x="12192000" y="301307"/>
                </a:lnTo>
                <a:lnTo>
                  <a:pt x="12192000" y="6858002"/>
                </a:lnTo>
                <a:lnTo>
                  <a:pt x="11890694" y="6858002"/>
                </a:lnTo>
                <a:lnTo>
                  <a:pt x="11890694" y="6858000"/>
                </a:lnTo>
                <a:lnTo>
                  <a:pt x="301307" y="6858000"/>
                </a:lnTo>
                <a:lnTo>
                  <a:pt x="0" y="6858000"/>
                </a:lnTo>
                <a:lnTo>
                  <a:pt x="0" y="6556693"/>
                </a:lnTo>
                <a:lnTo>
                  <a:pt x="0" y="5260488"/>
                </a:lnTo>
                <a:lnTo>
                  <a:pt x="2" y="5260488"/>
                </a:lnTo>
                <a:lnTo>
                  <a:pt x="2" y="4487590"/>
                </a:lnTo>
                <a:lnTo>
                  <a:pt x="301308" y="4731260"/>
                </a:lnTo>
                <a:lnTo>
                  <a:pt x="301308" y="6316806"/>
                </a:lnTo>
                <a:lnTo>
                  <a:pt x="301307" y="6316806"/>
                </a:lnTo>
                <a:lnTo>
                  <a:pt x="301307" y="6556693"/>
                </a:lnTo>
                <a:lnTo>
                  <a:pt x="11890694" y="6556693"/>
                </a:lnTo>
                <a:lnTo>
                  <a:pt x="11890694" y="301307"/>
                </a:lnTo>
                <a:lnTo>
                  <a:pt x="301307" y="301307"/>
                </a:lnTo>
                <a:lnTo>
                  <a:pt x="301307" y="2126903"/>
                </a:lnTo>
                <a:lnTo>
                  <a:pt x="0" y="2370603"/>
                </a:lnTo>
                <a:lnTo>
                  <a:pt x="0" y="734463"/>
                </a:lnTo>
                <a:lnTo>
                  <a:pt x="0" y="541202"/>
                </a:lnTo>
                <a:lnTo>
                  <a:pt x="0" y="0"/>
                </a:lnTo>
                <a:lnTo>
                  <a:pt x="301307" y="0"/>
                </a:lnTo>
                <a:lnTo>
                  <a:pt x="301307" y="0"/>
                </a:lnTo>
                <a:lnTo>
                  <a:pt x="1189069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3228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dat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FA014AB-0FF9-ED83-5B55-4FCF40CF7235}"/>
              </a:ext>
            </a:extLst>
          </p:cNvPr>
          <p:cNvSpPr/>
          <p:nvPr/>
        </p:nvSpPr>
        <p:spPr>
          <a:xfrm rot="10800000" flipH="1" flipV="1">
            <a:off x="-1" y="-1"/>
            <a:ext cx="12192000" cy="6858003"/>
          </a:xfrm>
          <a:custGeom>
            <a:avLst/>
            <a:gdLst>
              <a:gd name="connsiteX0" fmla="*/ 11890693 w 12192000"/>
              <a:gd name="connsiteY0" fmla="*/ 6556694 h 6858003"/>
              <a:gd name="connsiteX1" fmla="*/ 11890693 w 12192000"/>
              <a:gd name="connsiteY1" fmla="*/ 4731099 h 6858003"/>
              <a:gd name="connsiteX2" fmla="*/ 11890694 w 12192000"/>
              <a:gd name="connsiteY2" fmla="*/ 4731098 h 6858003"/>
              <a:gd name="connsiteX3" fmla="*/ 11890694 w 12192000"/>
              <a:gd name="connsiteY3" fmla="*/ 2126744 h 6858003"/>
              <a:gd name="connsiteX4" fmla="*/ 11890692 w 12192000"/>
              <a:gd name="connsiteY4" fmla="*/ 2126742 h 6858003"/>
              <a:gd name="connsiteX5" fmla="*/ 11890692 w 12192000"/>
              <a:gd name="connsiteY5" fmla="*/ 541196 h 6858003"/>
              <a:gd name="connsiteX6" fmla="*/ 11890693 w 12192000"/>
              <a:gd name="connsiteY6" fmla="*/ 541196 h 6858003"/>
              <a:gd name="connsiteX7" fmla="*/ 11890693 w 12192000"/>
              <a:gd name="connsiteY7" fmla="*/ 301309 h 6858003"/>
              <a:gd name="connsiteX8" fmla="*/ 301307 w 12192000"/>
              <a:gd name="connsiteY8" fmla="*/ 301309 h 6858003"/>
              <a:gd name="connsiteX9" fmla="*/ 301307 w 12192000"/>
              <a:gd name="connsiteY9" fmla="*/ 2126904 h 6858003"/>
              <a:gd name="connsiteX10" fmla="*/ 301306 w 12192000"/>
              <a:gd name="connsiteY10" fmla="*/ 2126904 h 6858003"/>
              <a:gd name="connsiteX11" fmla="*/ 301306 w 12192000"/>
              <a:gd name="connsiteY11" fmla="*/ 4731259 h 6858003"/>
              <a:gd name="connsiteX12" fmla="*/ 301308 w 12192000"/>
              <a:gd name="connsiteY12" fmla="*/ 4731261 h 6858003"/>
              <a:gd name="connsiteX13" fmla="*/ 301308 w 12192000"/>
              <a:gd name="connsiteY13" fmla="*/ 6316807 h 6858003"/>
              <a:gd name="connsiteX14" fmla="*/ 301307 w 12192000"/>
              <a:gd name="connsiteY14" fmla="*/ 6316807 h 6858003"/>
              <a:gd name="connsiteX15" fmla="*/ 301307 w 12192000"/>
              <a:gd name="connsiteY15" fmla="*/ 6556694 h 6858003"/>
              <a:gd name="connsiteX16" fmla="*/ 12192000 w 12192000"/>
              <a:gd name="connsiteY16" fmla="*/ 6858003 h 6858003"/>
              <a:gd name="connsiteX17" fmla="*/ 11890694 w 12192000"/>
              <a:gd name="connsiteY17" fmla="*/ 6858003 h 6858003"/>
              <a:gd name="connsiteX18" fmla="*/ 11890694 w 12192000"/>
              <a:gd name="connsiteY18" fmla="*/ 6858002 h 6858003"/>
              <a:gd name="connsiteX19" fmla="*/ 11890693 w 12192000"/>
              <a:gd name="connsiteY19" fmla="*/ 6858002 h 6858003"/>
              <a:gd name="connsiteX20" fmla="*/ 301306 w 12192000"/>
              <a:gd name="connsiteY20" fmla="*/ 6858002 h 6858003"/>
              <a:gd name="connsiteX21" fmla="*/ 0 w 12192000"/>
              <a:gd name="connsiteY21" fmla="*/ 6858002 h 6858003"/>
              <a:gd name="connsiteX22" fmla="*/ 0 w 12192000"/>
              <a:gd name="connsiteY22" fmla="*/ 6858001 h 6858003"/>
              <a:gd name="connsiteX23" fmla="*/ 0 w 12192000"/>
              <a:gd name="connsiteY23" fmla="*/ 6556695 h 6858003"/>
              <a:gd name="connsiteX24" fmla="*/ 0 w 12192000"/>
              <a:gd name="connsiteY24" fmla="*/ 6556694 h 6858003"/>
              <a:gd name="connsiteX25" fmla="*/ 0 w 12192000"/>
              <a:gd name="connsiteY25" fmla="*/ 5260489 h 6858003"/>
              <a:gd name="connsiteX26" fmla="*/ 0 w 12192000"/>
              <a:gd name="connsiteY26" fmla="*/ 2370604 h 6858003"/>
              <a:gd name="connsiteX27" fmla="*/ 0 w 12192000"/>
              <a:gd name="connsiteY27" fmla="*/ 734464 h 6858003"/>
              <a:gd name="connsiteX28" fmla="*/ 0 w 12192000"/>
              <a:gd name="connsiteY28" fmla="*/ 541203 h 6858003"/>
              <a:gd name="connsiteX29" fmla="*/ 0 w 12192000"/>
              <a:gd name="connsiteY29" fmla="*/ 1 h 6858003"/>
              <a:gd name="connsiteX30" fmla="*/ 0 w 12192000"/>
              <a:gd name="connsiteY30" fmla="*/ 0 h 6858003"/>
              <a:gd name="connsiteX31" fmla="*/ 301306 w 12192000"/>
              <a:gd name="connsiteY31" fmla="*/ 0 h 6858003"/>
              <a:gd name="connsiteX32" fmla="*/ 301306 w 12192000"/>
              <a:gd name="connsiteY32" fmla="*/ 1 h 6858003"/>
              <a:gd name="connsiteX33" fmla="*/ 301307 w 12192000"/>
              <a:gd name="connsiteY33" fmla="*/ 1 h 6858003"/>
              <a:gd name="connsiteX34" fmla="*/ 11890694 w 12192000"/>
              <a:gd name="connsiteY34" fmla="*/ 1 h 6858003"/>
              <a:gd name="connsiteX35" fmla="*/ 12192000 w 12192000"/>
              <a:gd name="connsiteY35" fmla="*/ 1 h 6858003"/>
              <a:gd name="connsiteX36" fmla="*/ 12192000 w 12192000"/>
              <a:gd name="connsiteY36" fmla="*/ 2 h 6858003"/>
              <a:gd name="connsiteX37" fmla="*/ 12192000 w 12192000"/>
              <a:gd name="connsiteY37" fmla="*/ 301308 h 6858003"/>
              <a:gd name="connsiteX38" fmla="*/ 12192000 w 12192000"/>
              <a:gd name="connsiteY38" fmla="*/ 301309 h 6858003"/>
              <a:gd name="connsiteX39" fmla="*/ 12192000 w 12192000"/>
              <a:gd name="connsiteY39" fmla="*/ 1597514 h 6858003"/>
              <a:gd name="connsiteX40" fmla="*/ 12192000 w 12192000"/>
              <a:gd name="connsiteY40" fmla="*/ 4487399 h 6858003"/>
              <a:gd name="connsiteX41" fmla="*/ 12192000 w 12192000"/>
              <a:gd name="connsiteY41" fmla="*/ 6123539 h 6858003"/>
              <a:gd name="connsiteX42" fmla="*/ 12192000 w 12192000"/>
              <a:gd name="connsiteY42" fmla="*/ 6316800 h 6858003"/>
              <a:gd name="connsiteX43" fmla="*/ 12192000 w 12192000"/>
              <a:gd name="connsiteY43" fmla="*/ 6858002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192000" h="6858003">
                <a:moveTo>
                  <a:pt x="11890693" y="6556694"/>
                </a:moveTo>
                <a:lnTo>
                  <a:pt x="11890693" y="4731099"/>
                </a:lnTo>
                <a:lnTo>
                  <a:pt x="11890694" y="4731098"/>
                </a:lnTo>
                <a:lnTo>
                  <a:pt x="11890694" y="2126744"/>
                </a:lnTo>
                <a:lnTo>
                  <a:pt x="11890692" y="2126742"/>
                </a:lnTo>
                <a:lnTo>
                  <a:pt x="11890692" y="541196"/>
                </a:lnTo>
                <a:lnTo>
                  <a:pt x="11890693" y="541196"/>
                </a:lnTo>
                <a:lnTo>
                  <a:pt x="11890693" y="301309"/>
                </a:lnTo>
                <a:lnTo>
                  <a:pt x="301307" y="301309"/>
                </a:lnTo>
                <a:lnTo>
                  <a:pt x="301307" y="2126904"/>
                </a:lnTo>
                <a:lnTo>
                  <a:pt x="301306" y="2126904"/>
                </a:lnTo>
                <a:lnTo>
                  <a:pt x="301306" y="4731259"/>
                </a:lnTo>
                <a:lnTo>
                  <a:pt x="301308" y="4731261"/>
                </a:lnTo>
                <a:lnTo>
                  <a:pt x="301308" y="6316807"/>
                </a:lnTo>
                <a:lnTo>
                  <a:pt x="301307" y="6316807"/>
                </a:lnTo>
                <a:lnTo>
                  <a:pt x="301307" y="6556694"/>
                </a:lnTo>
                <a:close/>
                <a:moveTo>
                  <a:pt x="12192000" y="6858003"/>
                </a:moveTo>
                <a:lnTo>
                  <a:pt x="11890694" y="6858003"/>
                </a:lnTo>
                <a:lnTo>
                  <a:pt x="11890694" y="6858002"/>
                </a:lnTo>
                <a:lnTo>
                  <a:pt x="11890693" y="6858002"/>
                </a:lnTo>
                <a:lnTo>
                  <a:pt x="301306" y="6858002"/>
                </a:lnTo>
                <a:lnTo>
                  <a:pt x="0" y="6858002"/>
                </a:lnTo>
                <a:lnTo>
                  <a:pt x="0" y="6858001"/>
                </a:lnTo>
                <a:lnTo>
                  <a:pt x="0" y="6556695"/>
                </a:lnTo>
                <a:lnTo>
                  <a:pt x="0" y="6556694"/>
                </a:lnTo>
                <a:lnTo>
                  <a:pt x="0" y="5260489"/>
                </a:lnTo>
                <a:lnTo>
                  <a:pt x="0" y="2370604"/>
                </a:lnTo>
                <a:lnTo>
                  <a:pt x="0" y="734464"/>
                </a:lnTo>
                <a:lnTo>
                  <a:pt x="0" y="541203"/>
                </a:lnTo>
                <a:lnTo>
                  <a:pt x="0" y="1"/>
                </a:lnTo>
                <a:lnTo>
                  <a:pt x="0" y="0"/>
                </a:lnTo>
                <a:lnTo>
                  <a:pt x="301306" y="0"/>
                </a:lnTo>
                <a:lnTo>
                  <a:pt x="301306" y="1"/>
                </a:lnTo>
                <a:lnTo>
                  <a:pt x="301307" y="1"/>
                </a:lnTo>
                <a:lnTo>
                  <a:pt x="11890694" y="1"/>
                </a:lnTo>
                <a:lnTo>
                  <a:pt x="12192000" y="1"/>
                </a:lnTo>
                <a:lnTo>
                  <a:pt x="12192000" y="2"/>
                </a:lnTo>
                <a:lnTo>
                  <a:pt x="12192000" y="301308"/>
                </a:lnTo>
                <a:lnTo>
                  <a:pt x="12192000" y="301309"/>
                </a:lnTo>
                <a:lnTo>
                  <a:pt x="12192000" y="1597514"/>
                </a:lnTo>
                <a:lnTo>
                  <a:pt x="12192000" y="4487399"/>
                </a:lnTo>
                <a:lnTo>
                  <a:pt x="12192000" y="6123539"/>
                </a:lnTo>
                <a:lnTo>
                  <a:pt x="12192000" y="6316800"/>
                </a:lnTo>
                <a:lnTo>
                  <a:pt x="12192000" y="685800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7" name="Forme libre : forme 11">
            <a:extLst>
              <a:ext uri="{FF2B5EF4-FFF2-40B4-BE49-F238E27FC236}">
                <a16:creationId xmlns:a16="http://schemas.microsoft.com/office/drawing/2014/main" id="{AC029554-AC02-EACE-6CDD-3B56A6E3B0AC}"/>
              </a:ext>
            </a:extLst>
          </p:cNvPr>
          <p:cNvSpPr/>
          <p:nvPr/>
        </p:nvSpPr>
        <p:spPr>
          <a:xfrm rot="10800000" flipH="1">
            <a:off x="260779" y="-1"/>
            <a:ext cx="3442870" cy="3238084"/>
          </a:xfrm>
          <a:custGeom>
            <a:avLst/>
            <a:gdLst>
              <a:gd name="connsiteX0" fmla="*/ 1301973 w 2955416"/>
              <a:gd name="connsiteY0" fmla="*/ 0 h 2779626"/>
              <a:gd name="connsiteX1" fmla="*/ 2955416 w 2955416"/>
              <a:gd name="connsiteY1" fmla="*/ 1337699 h 2779626"/>
              <a:gd name="connsiteX2" fmla="*/ 2244239 w 2955416"/>
              <a:gd name="connsiteY2" fmla="*/ 2611807 h 2779626"/>
              <a:gd name="connsiteX3" fmla="*/ 2193508 w 2955416"/>
              <a:gd name="connsiteY3" fmla="*/ 2779626 h 2779626"/>
              <a:gd name="connsiteX4" fmla="*/ 0 w 2955416"/>
              <a:gd name="connsiteY4" fmla="*/ 2779626 h 2779626"/>
              <a:gd name="connsiteX5" fmla="*/ 22752 w 2955416"/>
              <a:gd name="connsiteY5" fmla="*/ 2662301 h 2779626"/>
              <a:gd name="connsiteX6" fmla="*/ 1301973 w 2955416"/>
              <a:gd name="connsiteY6" fmla="*/ 0 h 27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55416" h="2779626">
                <a:moveTo>
                  <a:pt x="1301973" y="0"/>
                </a:moveTo>
                <a:lnTo>
                  <a:pt x="2955416" y="1337699"/>
                </a:lnTo>
                <a:cubicBezTo>
                  <a:pt x="2639337" y="1727470"/>
                  <a:pt x="2402278" y="2159159"/>
                  <a:pt x="2244239" y="2611807"/>
                </a:cubicBezTo>
                <a:lnTo>
                  <a:pt x="2193508" y="2779626"/>
                </a:lnTo>
                <a:lnTo>
                  <a:pt x="0" y="2779626"/>
                </a:lnTo>
                <a:lnTo>
                  <a:pt x="22752" y="2662301"/>
                </a:lnTo>
                <a:cubicBezTo>
                  <a:pt x="232307" y="1692898"/>
                  <a:pt x="667897" y="779562"/>
                  <a:pt x="130197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03" y="770667"/>
            <a:ext cx="2584819" cy="900000"/>
          </a:xfrm>
        </p:spPr>
        <p:txBody>
          <a:bodyPr anchor="ctr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D1F7783-C031-DD2F-1DBC-6AE419F526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Espace réservé pour une image  16">
            <a:extLst>
              <a:ext uri="{FF2B5EF4-FFF2-40B4-BE49-F238E27FC236}">
                <a16:creationId xmlns:a16="http://schemas.microsoft.com/office/drawing/2014/main" id="{8407435D-2630-8306-BE03-2E0829C5B00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5052" y="3149981"/>
            <a:ext cx="3942523" cy="3708019"/>
          </a:xfrm>
          <a:custGeom>
            <a:avLst/>
            <a:gdLst>
              <a:gd name="connsiteX0" fmla="*/ 1456105 w 3305287"/>
              <a:gd name="connsiteY0" fmla="*/ 0 h 3108686"/>
              <a:gd name="connsiteX1" fmla="*/ 3305287 w 3305287"/>
              <a:gd name="connsiteY1" fmla="*/ 1496060 h 3108686"/>
              <a:gd name="connsiteX2" fmla="*/ 2509919 w 3305287"/>
              <a:gd name="connsiteY2" fmla="*/ 2921000 h 3108686"/>
              <a:gd name="connsiteX3" fmla="*/ 2453182 w 3305287"/>
              <a:gd name="connsiteY3" fmla="*/ 3108686 h 3108686"/>
              <a:gd name="connsiteX4" fmla="*/ 0 w 3305287"/>
              <a:gd name="connsiteY4" fmla="*/ 3108686 h 3108686"/>
              <a:gd name="connsiteX5" fmla="*/ 25446 w 3305287"/>
              <a:gd name="connsiteY5" fmla="*/ 2977472 h 3108686"/>
              <a:gd name="connsiteX6" fmla="*/ 1456105 w 3305287"/>
              <a:gd name="connsiteY6" fmla="*/ 0 h 310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5287" h="3108686">
                <a:moveTo>
                  <a:pt x="1456105" y="0"/>
                </a:moveTo>
                <a:lnTo>
                  <a:pt x="3305287" y="1496060"/>
                </a:lnTo>
                <a:cubicBezTo>
                  <a:pt x="2951790" y="1931973"/>
                  <a:pt x="2686667" y="2414766"/>
                  <a:pt x="2509919" y="2921000"/>
                </a:cubicBezTo>
                <a:lnTo>
                  <a:pt x="2453182" y="3108686"/>
                </a:lnTo>
                <a:lnTo>
                  <a:pt x="0" y="3108686"/>
                </a:lnTo>
                <a:lnTo>
                  <a:pt x="25446" y="2977472"/>
                </a:lnTo>
                <a:cubicBezTo>
                  <a:pt x="259808" y="1893308"/>
                  <a:pt x="746965" y="871849"/>
                  <a:pt x="1456105" y="0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fr-FR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1929A7-89F0-ADC1-5AFC-EA1F52432AD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15997" y="1670667"/>
            <a:ext cx="8640001" cy="4416658"/>
          </a:xfrm>
        </p:spPr>
        <p:txBody>
          <a:bodyPr anchor="ctr">
            <a:noAutofit/>
          </a:bodyPr>
          <a:lstStyle>
            <a:lvl1pPr>
              <a:buClrTx/>
              <a:defRPr>
                <a:solidFill>
                  <a:schemeClr val="bg1"/>
                </a:solidFill>
              </a:defRPr>
            </a:lvl1pPr>
            <a:lvl2pPr>
              <a:buClrTx/>
              <a:defRPr>
                <a:solidFill>
                  <a:schemeClr val="bg1"/>
                </a:solidFill>
              </a:defRPr>
            </a:lvl2pPr>
            <a:lvl3pPr>
              <a:buClrTx/>
              <a:defRPr>
                <a:solidFill>
                  <a:schemeClr val="bg1"/>
                </a:solidFill>
              </a:defRPr>
            </a:lvl3pPr>
            <a:lvl4pPr>
              <a:buClrTx/>
              <a:defRPr>
                <a:solidFill>
                  <a:schemeClr val="bg1"/>
                </a:solidFill>
              </a:defRPr>
            </a:lvl4pPr>
            <a:lvl5pPr>
              <a:buClrTx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17" name="Date Placeholder 16">
            <a:extLst>
              <a:ext uri="{FF2B5EF4-FFF2-40B4-BE49-F238E27FC236}">
                <a16:creationId xmlns:a16="http://schemas.microsoft.com/office/drawing/2014/main" id="{3C86B716-E50A-18D8-1F28-D80C29204B32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009B70F-9387-BE76-BCB9-769B71225F02}"/>
              </a:ext>
            </a:extLst>
          </p:cNvPr>
          <p:cNvSpPr/>
          <p:nvPr userDrawn="1"/>
        </p:nvSpPr>
        <p:spPr>
          <a:xfrm rot="10800000" flipH="1" flipV="1">
            <a:off x="-1" y="-1"/>
            <a:ext cx="12192000" cy="6858003"/>
          </a:xfrm>
          <a:custGeom>
            <a:avLst/>
            <a:gdLst>
              <a:gd name="connsiteX0" fmla="*/ 11890693 w 12192000"/>
              <a:gd name="connsiteY0" fmla="*/ 6556694 h 6858003"/>
              <a:gd name="connsiteX1" fmla="*/ 11890693 w 12192000"/>
              <a:gd name="connsiteY1" fmla="*/ 4731099 h 6858003"/>
              <a:gd name="connsiteX2" fmla="*/ 11890694 w 12192000"/>
              <a:gd name="connsiteY2" fmla="*/ 4731098 h 6858003"/>
              <a:gd name="connsiteX3" fmla="*/ 11890694 w 12192000"/>
              <a:gd name="connsiteY3" fmla="*/ 2126744 h 6858003"/>
              <a:gd name="connsiteX4" fmla="*/ 11890692 w 12192000"/>
              <a:gd name="connsiteY4" fmla="*/ 2126742 h 6858003"/>
              <a:gd name="connsiteX5" fmla="*/ 11890692 w 12192000"/>
              <a:gd name="connsiteY5" fmla="*/ 541196 h 6858003"/>
              <a:gd name="connsiteX6" fmla="*/ 11890693 w 12192000"/>
              <a:gd name="connsiteY6" fmla="*/ 541196 h 6858003"/>
              <a:gd name="connsiteX7" fmla="*/ 11890693 w 12192000"/>
              <a:gd name="connsiteY7" fmla="*/ 301309 h 6858003"/>
              <a:gd name="connsiteX8" fmla="*/ 301307 w 12192000"/>
              <a:gd name="connsiteY8" fmla="*/ 301309 h 6858003"/>
              <a:gd name="connsiteX9" fmla="*/ 301307 w 12192000"/>
              <a:gd name="connsiteY9" fmla="*/ 2126904 h 6858003"/>
              <a:gd name="connsiteX10" fmla="*/ 301306 w 12192000"/>
              <a:gd name="connsiteY10" fmla="*/ 2126904 h 6858003"/>
              <a:gd name="connsiteX11" fmla="*/ 301306 w 12192000"/>
              <a:gd name="connsiteY11" fmla="*/ 4731259 h 6858003"/>
              <a:gd name="connsiteX12" fmla="*/ 301308 w 12192000"/>
              <a:gd name="connsiteY12" fmla="*/ 4731261 h 6858003"/>
              <a:gd name="connsiteX13" fmla="*/ 301308 w 12192000"/>
              <a:gd name="connsiteY13" fmla="*/ 6316807 h 6858003"/>
              <a:gd name="connsiteX14" fmla="*/ 301307 w 12192000"/>
              <a:gd name="connsiteY14" fmla="*/ 6316807 h 6858003"/>
              <a:gd name="connsiteX15" fmla="*/ 301307 w 12192000"/>
              <a:gd name="connsiteY15" fmla="*/ 6556694 h 6858003"/>
              <a:gd name="connsiteX16" fmla="*/ 12192000 w 12192000"/>
              <a:gd name="connsiteY16" fmla="*/ 6858003 h 6858003"/>
              <a:gd name="connsiteX17" fmla="*/ 11890694 w 12192000"/>
              <a:gd name="connsiteY17" fmla="*/ 6858003 h 6858003"/>
              <a:gd name="connsiteX18" fmla="*/ 11890694 w 12192000"/>
              <a:gd name="connsiteY18" fmla="*/ 6858002 h 6858003"/>
              <a:gd name="connsiteX19" fmla="*/ 11890693 w 12192000"/>
              <a:gd name="connsiteY19" fmla="*/ 6858002 h 6858003"/>
              <a:gd name="connsiteX20" fmla="*/ 301306 w 12192000"/>
              <a:gd name="connsiteY20" fmla="*/ 6858002 h 6858003"/>
              <a:gd name="connsiteX21" fmla="*/ 0 w 12192000"/>
              <a:gd name="connsiteY21" fmla="*/ 6858002 h 6858003"/>
              <a:gd name="connsiteX22" fmla="*/ 0 w 12192000"/>
              <a:gd name="connsiteY22" fmla="*/ 6858001 h 6858003"/>
              <a:gd name="connsiteX23" fmla="*/ 0 w 12192000"/>
              <a:gd name="connsiteY23" fmla="*/ 6556695 h 6858003"/>
              <a:gd name="connsiteX24" fmla="*/ 0 w 12192000"/>
              <a:gd name="connsiteY24" fmla="*/ 6556694 h 6858003"/>
              <a:gd name="connsiteX25" fmla="*/ 0 w 12192000"/>
              <a:gd name="connsiteY25" fmla="*/ 5260489 h 6858003"/>
              <a:gd name="connsiteX26" fmla="*/ 0 w 12192000"/>
              <a:gd name="connsiteY26" fmla="*/ 2370604 h 6858003"/>
              <a:gd name="connsiteX27" fmla="*/ 0 w 12192000"/>
              <a:gd name="connsiteY27" fmla="*/ 734464 h 6858003"/>
              <a:gd name="connsiteX28" fmla="*/ 0 w 12192000"/>
              <a:gd name="connsiteY28" fmla="*/ 541203 h 6858003"/>
              <a:gd name="connsiteX29" fmla="*/ 0 w 12192000"/>
              <a:gd name="connsiteY29" fmla="*/ 1 h 6858003"/>
              <a:gd name="connsiteX30" fmla="*/ 0 w 12192000"/>
              <a:gd name="connsiteY30" fmla="*/ 0 h 6858003"/>
              <a:gd name="connsiteX31" fmla="*/ 301306 w 12192000"/>
              <a:gd name="connsiteY31" fmla="*/ 0 h 6858003"/>
              <a:gd name="connsiteX32" fmla="*/ 301306 w 12192000"/>
              <a:gd name="connsiteY32" fmla="*/ 1 h 6858003"/>
              <a:gd name="connsiteX33" fmla="*/ 301307 w 12192000"/>
              <a:gd name="connsiteY33" fmla="*/ 1 h 6858003"/>
              <a:gd name="connsiteX34" fmla="*/ 11890694 w 12192000"/>
              <a:gd name="connsiteY34" fmla="*/ 1 h 6858003"/>
              <a:gd name="connsiteX35" fmla="*/ 12192000 w 12192000"/>
              <a:gd name="connsiteY35" fmla="*/ 1 h 6858003"/>
              <a:gd name="connsiteX36" fmla="*/ 12192000 w 12192000"/>
              <a:gd name="connsiteY36" fmla="*/ 2 h 6858003"/>
              <a:gd name="connsiteX37" fmla="*/ 12192000 w 12192000"/>
              <a:gd name="connsiteY37" fmla="*/ 301308 h 6858003"/>
              <a:gd name="connsiteX38" fmla="*/ 12192000 w 12192000"/>
              <a:gd name="connsiteY38" fmla="*/ 301309 h 6858003"/>
              <a:gd name="connsiteX39" fmla="*/ 12192000 w 12192000"/>
              <a:gd name="connsiteY39" fmla="*/ 1597514 h 6858003"/>
              <a:gd name="connsiteX40" fmla="*/ 12192000 w 12192000"/>
              <a:gd name="connsiteY40" fmla="*/ 4487399 h 6858003"/>
              <a:gd name="connsiteX41" fmla="*/ 12192000 w 12192000"/>
              <a:gd name="connsiteY41" fmla="*/ 6123539 h 6858003"/>
              <a:gd name="connsiteX42" fmla="*/ 12192000 w 12192000"/>
              <a:gd name="connsiteY42" fmla="*/ 6316800 h 6858003"/>
              <a:gd name="connsiteX43" fmla="*/ 12192000 w 12192000"/>
              <a:gd name="connsiteY43" fmla="*/ 6858002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2192000" h="6858003">
                <a:moveTo>
                  <a:pt x="11890693" y="6556694"/>
                </a:moveTo>
                <a:lnTo>
                  <a:pt x="11890693" y="4731099"/>
                </a:lnTo>
                <a:lnTo>
                  <a:pt x="11890694" y="4731098"/>
                </a:lnTo>
                <a:lnTo>
                  <a:pt x="11890694" y="2126744"/>
                </a:lnTo>
                <a:lnTo>
                  <a:pt x="11890692" y="2126742"/>
                </a:lnTo>
                <a:lnTo>
                  <a:pt x="11890692" y="541196"/>
                </a:lnTo>
                <a:lnTo>
                  <a:pt x="11890693" y="541196"/>
                </a:lnTo>
                <a:lnTo>
                  <a:pt x="11890693" y="301309"/>
                </a:lnTo>
                <a:lnTo>
                  <a:pt x="301307" y="301309"/>
                </a:lnTo>
                <a:lnTo>
                  <a:pt x="301307" y="2126904"/>
                </a:lnTo>
                <a:lnTo>
                  <a:pt x="301306" y="2126904"/>
                </a:lnTo>
                <a:lnTo>
                  <a:pt x="301306" y="4731259"/>
                </a:lnTo>
                <a:lnTo>
                  <a:pt x="301308" y="4731261"/>
                </a:lnTo>
                <a:lnTo>
                  <a:pt x="301308" y="6316807"/>
                </a:lnTo>
                <a:lnTo>
                  <a:pt x="301307" y="6316807"/>
                </a:lnTo>
                <a:lnTo>
                  <a:pt x="301307" y="6556694"/>
                </a:lnTo>
                <a:close/>
                <a:moveTo>
                  <a:pt x="12192000" y="6858003"/>
                </a:moveTo>
                <a:lnTo>
                  <a:pt x="11890694" y="6858003"/>
                </a:lnTo>
                <a:lnTo>
                  <a:pt x="11890694" y="6858002"/>
                </a:lnTo>
                <a:lnTo>
                  <a:pt x="11890693" y="6858002"/>
                </a:lnTo>
                <a:lnTo>
                  <a:pt x="301306" y="6858002"/>
                </a:lnTo>
                <a:lnTo>
                  <a:pt x="0" y="6858002"/>
                </a:lnTo>
                <a:lnTo>
                  <a:pt x="0" y="6858001"/>
                </a:lnTo>
                <a:lnTo>
                  <a:pt x="0" y="6556695"/>
                </a:lnTo>
                <a:lnTo>
                  <a:pt x="0" y="6556694"/>
                </a:lnTo>
                <a:lnTo>
                  <a:pt x="0" y="5260489"/>
                </a:lnTo>
                <a:lnTo>
                  <a:pt x="0" y="2370604"/>
                </a:lnTo>
                <a:lnTo>
                  <a:pt x="0" y="734464"/>
                </a:lnTo>
                <a:lnTo>
                  <a:pt x="0" y="541203"/>
                </a:lnTo>
                <a:lnTo>
                  <a:pt x="0" y="1"/>
                </a:lnTo>
                <a:lnTo>
                  <a:pt x="0" y="0"/>
                </a:lnTo>
                <a:lnTo>
                  <a:pt x="301306" y="0"/>
                </a:lnTo>
                <a:lnTo>
                  <a:pt x="301306" y="1"/>
                </a:lnTo>
                <a:lnTo>
                  <a:pt x="301307" y="1"/>
                </a:lnTo>
                <a:lnTo>
                  <a:pt x="11890694" y="1"/>
                </a:lnTo>
                <a:lnTo>
                  <a:pt x="12192000" y="1"/>
                </a:lnTo>
                <a:lnTo>
                  <a:pt x="12192000" y="2"/>
                </a:lnTo>
                <a:lnTo>
                  <a:pt x="12192000" y="301308"/>
                </a:lnTo>
                <a:lnTo>
                  <a:pt x="12192000" y="301309"/>
                </a:lnTo>
                <a:lnTo>
                  <a:pt x="12192000" y="1597514"/>
                </a:lnTo>
                <a:lnTo>
                  <a:pt x="12192000" y="4487399"/>
                </a:lnTo>
                <a:lnTo>
                  <a:pt x="12192000" y="6123539"/>
                </a:lnTo>
                <a:lnTo>
                  <a:pt x="12192000" y="6316800"/>
                </a:lnTo>
                <a:lnTo>
                  <a:pt x="12192000" y="6858002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76006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ey data 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FAD1239-8C02-7BED-99B2-8FDAD2A7A6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260779 w 12192000"/>
              <a:gd name="connsiteY1" fmla="*/ 0 h 6858000"/>
              <a:gd name="connsiteX2" fmla="*/ 287284 w 12192000"/>
              <a:gd name="connsiteY2" fmla="*/ 136675 h 6858000"/>
              <a:gd name="connsiteX3" fmla="*/ 1777494 w 12192000"/>
              <a:gd name="connsiteY3" fmla="*/ 3238083 h 6858000"/>
              <a:gd name="connsiteX4" fmla="*/ 3703649 w 12192000"/>
              <a:gd name="connsiteY4" fmla="*/ 1679750 h 6858000"/>
              <a:gd name="connsiteX5" fmla="*/ 2875174 w 12192000"/>
              <a:gd name="connsiteY5" fmla="*/ 195497 h 6858000"/>
              <a:gd name="connsiteX6" fmla="*/ 2816075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260779" y="0"/>
                </a:lnTo>
                <a:lnTo>
                  <a:pt x="287284" y="136675"/>
                </a:lnTo>
                <a:cubicBezTo>
                  <a:pt x="531402" y="1265967"/>
                  <a:pt x="1038836" y="2329944"/>
                  <a:pt x="1777494" y="3238083"/>
                </a:cubicBezTo>
                <a:lnTo>
                  <a:pt x="3703649" y="1679750"/>
                </a:lnTo>
                <a:cubicBezTo>
                  <a:pt x="3335437" y="1225693"/>
                  <a:pt x="3059279" y="722803"/>
                  <a:pt x="2875174" y="195497"/>
                </a:cubicBezTo>
                <a:lnTo>
                  <a:pt x="281607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9803" y="770667"/>
            <a:ext cx="2584819" cy="900000"/>
          </a:xfr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5D1F7783-C031-DD2F-1DBC-6AE419F526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6345207-B66F-4EE8-C54C-2BC04B7C9771}"/>
              </a:ext>
            </a:extLst>
          </p:cNvPr>
          <p:cNvSpPr/>
          <p:nvPr/>
        </p:nvSpPr>
        <p:spPr>
          <a:xfrm>
            <a:off x="-1" y="-1"/>
            <a:ext cx="12192000" cy="6858003"/>
          </a:xfrm>
          <a:custGeom>
            <a:avLst/>
            <a:gdLst>
              <a:gd name="connsiteX0" fmla="*/ 260780 w 12192000"/>
              <a:gd name="connsiteY0" fmla="*/ 2 h 6858003"/>
              <a:gd name="connsiteX1" fmla="*/ 287285 w 12192000"/>
              <a:gd name="connsiteY1" fmla="*/ 136677 h 6858003"/>
              <a:gd name="connsiteX2" fmla="*/ 327959 w 12192000"/>
              <a:gd name="connsiteY2" fmla="*/ 301309 h 6858003"/>
              <a:gd name="connsiteX3" fmla="*/ 301307 w 12192000"/>
              <a:gd name="connsiteY3" fmla="*/ 301309 h 6858003"/>
              <a:gd name="connsiteX4" fmla="*/ 301307 w 12192000"/>
              <a:gd name="connsiteY4" fmla="*/ 2126904 h 6858003"/>
              <a:gd name="connsiteX5" fmla="*/ 301306 w 12192000"/>
              <a:gd name="connsiteY5" fmla="*/ 2126905 h 6858003"/>
              <a:gd name="connsiteX6" fmla="*/ 301306 w 12192000"/>
              <a:gd name="connsiteY6" fmla="*/ 4731259 h 6858003"/>
              <a:gd name="connsiteX7" fmla="*/ 301308 w 12192000"/>
              <a:gd name="connsiteY7" fmla="*/ 4731261 h 6858003"/>
              <a:gd name="connsiteX8" fmla="*/ 301308 w 12192000"/>
              <a:gd name="connsiteY8" fmla="*/ 6316807 h 6858003"/>
              <a:gd name="connsiteX9" fmla="*/ 301307 w 12192000"/>
              <a:gd name="connsiteY9" fmla="*/ 6316807 h 6858003"/>
              <a:gd name="connsiteX10" fmla="*/ 301307 w 12192000"/>
              <a:gd name="connsiteY10" fmla="*/ 6556694 h 6858003"/>
              <a:gd name="connsiteX11" fmla="*/ 11890693 w 12192000"/>
              <a:gd name="connsiteY11" fmla="*/ 6556694 h 6858003"/>
              <a:gd name="connsiteX12" fmla="*/ 11890693 w 12192000"/>
              <a:gd name="connsiteY12" fmla="*/ 4731099 h 6858003"/>
              <a:gd name="connsiteX13" fmla="*/ 11890694 w 12192000"/>
              <a:gd name="connsiteY13" fmla="*/ 4731099 h 6858003"/>
              <a:gd name="connsiteX14" fmla="*/ 11890694 w 12192000"/>
              <a:gd name="connsiteY14" fmla="*/ 2126744 h 6858003"/>
              <a:gd name="connsiteX15" fmla="*/ 11890692 w 12192000"/>
              <a:gd name="connsiteY15" fmla="*/ 2126742 h 6858003"/>
              <a:gd name="connsiteX16" fmla="*/ 11890692 w 12192000"/>
              <a:gd name="connsiteY16" fmla="*/ 541196 h 6858003"/>
              <a:gd name="connsiteX17" fmla="*/ 11890693 w 12192000"/>
              <a:gd name="connsiteY17" fmla="*/ 541196 h 6858003"/>
              <a:gd name="connsiteX18" fmla="*/ 11890693 w 12192000"/>
              <a:gd name="connsiteY18" fmla="*/ 301309 h 6858003"/>
              <a:gd name="connsiteX19" fmla="*/ 2914664 w 12192000"/>
              <a:gd name="connsiteY19" fmla="*/ 301309 h 6858003"/>
              <a:gd name="connsiteX20" fmla="*/ 2875175 w 12192000"/>
              <a:gd name="connsiteY20" fmla="*/ 195499 h 6858003"/>
              <a:gd name="connsiteX21" fmla="*/ 2816076 w 12192000"/>
              <a:gd name="connsiteY21" fmla="*/ 2 h 6858003"/>
              <a:gd name="connsiteX22" fmla="*/ 0 w 12192000"/>
              <a:gd name="connsiteY22" fmla="*/ 0 h 6858003"/>
              <a:gd name="connsiteX23" fmla="*/ 301306 w 12192000"/>
              <a:gd name="connsiteY23" fmla="*/ 0 h 6858003"/>
              <a:gd name="connsiteX24" fmla="*/ 301306 w 12192000"/>
              <a:gd name="connsiteY24" fmla="*/ 1 h 6858003"/>
              <a:gd name="connsiteX25" fmla="*/ 301307 w 12192000"/>
              <a:gd name="connsiteY25" fmla="*/ 1 h 6858003"/>
              <a:gd name="connsiteX26" fmla="*/ 11890694 w 12192000"/>
              <a:gd name="connsiteY26" fmla="*/ 1 h 6858003"/>
              <a:gd name="connsiteX27" fmla="*/ 12192000 w 12192000"/>
              <a:gd name="connsiteY27" fmla="*/ 1 h 6858003"/>
              <a:gd name="connsiteX28" fmla="*/ 12192000 w 12192000"/>
              <a:gd name="connsiteY28" fmla="*/ 2 h 6858003"/>
              <a:gd name="connsiteX29" fmla="*/ 12192000 w 12192000"/>
              <a:gd name="connsiteY29" fmla="*/ 301308 h 6858003"/>
              <a:gd name="connsiteX30" fmla="*/ 12192000 w 12192000"/>
              <a:gd name="connsiteY30" fmla="*/ 301309 h 6858003"/>
              <a:gd name="connsiteX31" fmla="*/ 12192000 w 12192000"/>
              <a:gd name="connsiteY31" fmla="*/ 1597514 h 6858003"/>
              <a:gd name="connsiteX32" fmla="*/ 12192000 w 12192000"/>
              <a:gd name="connsiteY32" fmla="*/ 4487399 h 6858003"/>
              <a:gd name="connsiteX33" fmla="*/ 12192000 w 12192000"/>
              <a:gd name="connsiteY33" fmla="*/ 6123539 h 6858003"/>
              <a:gd name="connsiteX34" fmla="*/ 12192000 w 12192000"/>
              <a:gd name="connsiteY34" fmla="*/ 6316800 h 6858003"/>
              <a:gd name="connsiteX35" fmla="*/ 12192000 w 12192000"/>
              <a:gd name="connsiteY35" fmla="*/ 6858002 h 6858003"/>
              <a:gd name="connsiteX36" fmla="*/ 12192000 w 12192000"/>
              <a:gd name="connsiteY36" fmla="*/ 6858003 h 6858003"/>
              <a:gd name="connsiteX37" fmla="*/ 11890694 w 12192000"/>
              <a:gd name="connsiteY37" fmla="*/ 6858003 h 6858003"/>
              <a:gd name="connsiteX38" fmla="*/ 11890694 w 12192000"/>
              <a:gd name="connsiteY38" fmla="*/ 6858002 h 6858003"/>
              <a:gd name="connsiteX39" fmla="*/ 11890693 w 12192000"/>
              <a:gd name="connsiteY39" fmla="*/ 6858002 h 6858003"/>
              <a:gd name="connsiteX40" fmla="*/ 301306 w 12192000"/>
              <a:gd name="connsiteY40" fmla="*/ 6858002 h 6858003"/>
              <a:gd name="connsiteX41" fmla="*/ 0 w 12192000"/>
              <a:gd name="connsiteY41" fmla="*/ 6858002 h 6858003"/>
              <a:gd name="connsiteX42" fmla="*/ 0 w 12192000"/>
              <a:gd name="connsiteY42" fmla="*/ 6858001 h 6858003"/>
              <a:gd name="connsiteX43" fmla="*/ 0 w 12192000"/>
              <a:gd name="connsiteY43" fmla="*/ 6556695 h 6858003"/>
              <a:gd name="connsiteX44" fmla="*/ 0 w 12192000"/>
              <a:gd name="connsiteY44" fmla="*/ 6556694 h 6858003"/>
              <a:gd name="connsiteX45" fmla="*/ 0 w 12192000"/>
              <a:gd name="connsiteY45" fmla="*/ 5260489 h 6858003"/>
              <a:gd name="connsiteX46" fmla="*/ 0 w 12192000"/>
              <a:gd name="connsiteY46" fmla="*/ 2370604 h 6858003"/>
              <a:gd name="connsiteX47" fmla="*/ 0 w 12192000"/>
              <a:gd name="connsiteY47" fmla="*/ 734464 h 6858003"/>
              <a:gd name="connsiteX48" fmla="*/ 0 w 12192000"/>
              <a:gd name="connsiteY48" fmla="*/ 541203 h 6858003"/>
              <a:gd name="connsiteX49" fmla="*/ 0 w 12192000"/>
              <a:gd name="connsiteY49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6858003">
                <a:moveTo>
                  <a:pt x="260780" y="2"/>
                </a:moveTo>
                <a:lnTo>
                  <a:pt x="287285" y="136677"/>
                </a:lnTo>
                <a:lnTo>
                  <a:pt x="327959" y="301309"/>
                </a:lnTo>
                <a:lnTo>
                  <a:pt x="301307" y="301309"/>
                </a:lnTo>
                <a:lnTo>
                  <a:pt x="301307" y="2126904"/>
                </a:lnTo>
                <a:lnTo>
                  <a:pt x="301306" y="2126905"/>
                </a:lnTo>
                <a:lnTo>
                  <a:pt x="301306" y="4731259"/>
                </a:lnTo>
                <a:lnTo>
                  <a:pt x="301308" y="4731261"/>
                </a:lnTo>
                <a:lnTo>
                  <a:pt x="301308" y="6316807"/>
                </a:lnTo>
                <a:lnTo>
                  <a:pt x="301307" y="6316807"/>
                </a:lnTo>
                <a:lnTo>
                  <a:pt x="301307" y="6556694"/>
                </a:lnTo>
                <a:lnTo>
                  <a:pt x="11890693" y="6556694"/>
                </a:lnTo>
                <a:lnTo>
                  <a:pt x="11890693" y="4731099"/>
                </a:lnTo>
                <a:lnTo>
                  <a:pt x="11890694" y="4731099"/>
                </a:lnTo>
                <a:lnTo>
                  <a:pt x="11890694" y="2126744"/>
                </a:lnTo>
                <a:lnTo>
                  <a:pt x="11890692" y="2126742"/>
                </a:lnTo>
                <a:lnTo>
                  <a:pt x="11890692" y="541196"/>
                </a:lnTo>
                <a:lnTo>
                  <a:pt x="11890693" y="541196"/>
                </a:lnTo>
                <a:lnTo>
                  <a:pt x="11890693" y="301309"/>
                </a:lnTo>
                <a:lnTo>
                  <a:pt x="2914664" y="301309"/>
                </a:lnTo>
                <a:lnTo>
                  <a:pt x="2875175" y="195499"/>
                </a:lnTo>
                <a:lnTo>
                  <a:pt x="2816076" y="2"/>
                </a:lnTo>
                <a:close/>
                <a:moveTo>
                  <a:pt x="0" y="0"/>
                </a:moveTo>
                <a:lnTo>
                  <a:pt x="301306" y="0"/>
                </a:lnTo>
                <a:lnTo>
                  <a:pt x="301306" y="1"/>
                </a:lnTo>
                <a:lnTo>
                  <a:pt x="301307" y="1"/>
                </a:lnTo>
                <a:lnTo>
                  <a:pt x="11890694" y="1"/>
                </a:lnTo>
                <a:lnTo>
                  <a:pt x="12192000" y="1"/>
                </a:lnTo>
                <a:lnTo>
                  <a:pt x="12192000" y="2"/>
                </a:lnTo>
                <a:lnTo>
                  <a:pt x="12192000" y="301308"/>
                </a:lnTo>
                <a:lnTo>
                  <a:pt x="12192000" y="301309"/>
                </a:lnTo>
                <a:lnTo>
                  <a:pt x="12192000" y="1597514"/>
                </a:lnTo>
                <a:lnTo>
                  <a:pt x="12192000" y="4487399"/>
                </a:lnTo>
                <a:lnTo>
                  <a:pt x="12192000" y="6123539"/>
                </a:lnTo>
                <a:lnTo>
                  <a:pt x="12192000" y="6316800"/>
                </a:lnTo>
                <a:lnTo>
                  <a:pt x="12192000" y="6858002"/>
                </a:lnTo>
                <a:lnTo>
                  <a:pt x="12192000" y="6858003"/>
                </a:lnTo>
                <a:lnTo>
                  <a:pt x="11890694" y="6858003"/>
                </a:lnTo>
                <a:lnTo>
                  <a:pt x="11890694" y="6858002"/>
                </a:lnTo>
                <a:lnTo>
                  <a:pt x="11890693" y="6858002"/>
                </a:lnTo>
                <a:lnTo>
                  <a:pt x="301306" y="6858002"/>
                </a:lnTo>
                <a:lnTo>
                  <a:pt x="0" y="6858002"/>
                </a:lnTo>
                <a:lnTo>
                  <a:pt x="0" y="6858001"/>
                </a:lnTo>
                <a:lnTo>
                  <a:pt x="0" y="6556695"/>
                </a:lnTo>
                <a:lnTo>
                  <a:pt x="0" y="6556694"/>
                </a:lnTo>
                <a:lnTo>
                  <a:pt x="0" y="5260489"/>
                </a:lnTo>
                <a:lnTo>
                  <a:pt x="0" y="2370604"/>
                </a:lnTo>
                <a:lnTo>
                  <a:pt x="0" y="734464"/>
                </a:lnTo>
                <a:lnTo>
                  <a:pt x="0" y="541203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3" name="Espace réservé pour une image  16">
            <a:extLst>
              <a:ext uri="{FF2B5EF4-FFF2-40B4-BE49-F238E27FC236}">
                <a16:creationId xmlns:a16="http://schemas.microsoft.com/office/drawing/2014/main" id="{8407435D-2630-8306-BE03-2E0829C5B00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5052" y="3149981"/>
            <a:ext cx="3942523" cy="3708019"/>
          </a:xfrm>
          <a:custGeom>
            <a:avLst/>
            <a:gdLst>
              <a:gd name="connsiteX0" fmla="*/ 1456105 w 3305287"/>
              <a:gd name="connsiteY0" fmla="*/ 0 h 3108686"/>
              <a:gd name="connsiteX1" fmla="*/ 3305287 w 3305287"/>
              <a:gd name="connsiteY1" fmla="*/ 1496060 h 3108686"/>
              <a:gd name="connsiteX2" fmla="*/ 2509919 w 3305287"/>
              <a:gd name="connsiteY2" fmla="*/ 2921000 h 3108686"/>
              <a:gd name="connsiteX3" fmla="*/ 2453182 w 3305287"/>
              <a:gd name="connsiteY3" fmla="*/ 3108686 h 3108686"/>
              <a:gd name="connsiteX4" fmla="*/ 0 w 3305287"/>
              <a:gd name="connsiteY4" fmla="*/ 3108686 h 3108686"/>
              <a:gd name="connsiteX5" fmla="*/ 25446 w 3305287"/>
              <a:gd name="connsiteY5" fmla="*/ 2977472 h 3108686"/>
              <a:gd name="connsiteX6" fmla="*/ 1456105 w 3305287"/>
              <a:gd name="connsiteY6" fmla="*/ 0 h 310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05287" h="3108686">
                <a:moveTo>
                  <a:pt x="1456105" y="0"/>
                </a:moveTo>
                <a:lnTo>
                  <a:pt x="3305287" y="1496060"/>
                </a:lnTo>
                <a:cubicBezTo>
                  <a:pt x="2951790" y="1931973"/>
                  <a:pt x="2686667" y="2414766"/>
                  <a:pt x="2509919" y="2921000"/>
                </a:cubicBezTo>
                <a:lnTo>
                  <a:pt x="2453182" y="3108686"/>
                </a:lnTo>
                <a:lnTo>
                  <a:pt x="0" y="3108686"/>
                </a:lnTo>
                <a:lnTo>
                  <a:pt x="25446" y="2977472"/>
                </a:lnTo>
                <a:cubicBezTo>
                  <a:pt x="259808" y="1893308"/>
                  <a:pt x="746965" y="871849"/>
                  <a:pt x="1456105" y="0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fr-FR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A94925BD-BE66-80B5-AC93-F217EE08A9C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15998" y="1670667"/>
            <a:ext cx="8640000" cy="4416658"/>
          </a:xfrm>
        </p:spPr>
        <p:txBody>
          <a:bodyPr anchor="ctr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F63B14DC-B8C8-8742-D56F-E7ECAC4CBBB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BD7702F-776D-2A18-943C-3AD37722FE15}"/>
              </a:ext>
            </a:extLst>
          </p:cNvPr>
          <p:cNvSpPr/>
          <p:nvPr/>
        </p:nvSpPr>
        <p:spPr>
          <a:xfrm>
            <a:off x="-1" y="-1"/>
            <a:ext cx="12192000" cy="6858003"/>
          </a:xfrm>
          <a:custGeom>
            <a:avLst/>
            <a:gdLst>
              <a:gd name="connsiteX0" fmla="*/ 260780 w 12192000"/>
              <a:gd name="connsiteY0" fmla="*/ 2 h 6858003"/>
              <a:gd name="connsiteX1" fmla="*/ 287285 w 12192000"/>
              <a:gd name="connsiteY1" fmla="*/ 136677 h 6858003"/>
              <a:gd name="connsiteX2" fmla="*/ 327959 w 12192000"/>
              <a:gd name="connsiteY2" fmla="*/ 301309 h 6858003"/>
              <a:gd name="connsiteX3" fmla="*/ 301307 w 12192000"/>
              <a:gd name="connsiteY3" fmla="*/ 301309 h 6858003"/>
              <a:gd name="connsiteX4" fmla="*/ 301307 w 12192000"/>
              <a:gd name="connsiteY4" fmla="*/ 2126904 h 6858003"/>
              <a:gd name="connsiteX5" fmla="*/ 301306 w 12192000"/>
              <a:gd name="connsiteY5" fmla="*/ 2126905 h 6858003"/>
              <a:gd name="connsiteX6" fmla="*/ 301306 w 12192000"/>
              <a:gd name="connsiteY6" fmla="*/ 4731259 h 6858003"/>
              <a:gd name="connsiteX7" fmla="*/ 301308 w 12192000"/>
              <a:gd name="connsiteY7" fmla="*/ 4731261 h 6858003"/>
              <a:gd name="connsiteX8" fmla="*/ 301308 w 12192000"/>
              <a:gd name="connsiteY8" fmla="*/ 6316807 h 6858003"/>
              <a:gd name="connsiteX9" fmla="*/ 301307 w 12192000"/>
              <a:gd name="connsiteY9" fmla="*/ 6316807 h 6858003"/>
              <a:gd name="connsiteX10" fmla="*/ 301307 w 12192000"/>
              <a:gd name="connsiteY10" fmla="*/ 6556694 h 6858003"/>
              <a:gd name="connsiteX11" fmla="*/ 11890693 w 12192000"/>
              <a:gd name="connsiteY11" fmla="*/ 6556694 h 6858003"/>
              <a:gd name="connsiteX12" fmla="*/ 11890693 w 12192000"/>
              <a:gd name="connsiteY12" fmla="*/ 4731099 h 6858003"/>
              <a:gd name="connsiteX13" fmla="*/ 11890694 w 12192000"/>
              <a:gd name="connsiteY13" fmla="*/ 4731099 h 6858003"/>
              <a:gd name="connsiteX14" fmla="*/ 11890694 w 12192000"/>
              <a:gd name="connsiteY14" fmla="*/ 2126744 h 6858003"/>
              <a:gd name="connsiteX15" fmla="*/ 11890692 w 12192000"/>
              <a:gd name="connsiteY15" fmla="*/ 2126742 h 6858003"/>
              <a:gd name="connsiteX16" fmla="*/ 11890692 w 12192000"/>
              <a:gd name="connsiteY16" fmla="*/ 541196 h 6858003"/>
              <a:gd name="connsiteX17" fmla="*/ 11890693 w 12192000"/>
              <a:gd name="connsiteY17" fmla="*/ 541196 h 6858003"/>
              <a:gd name="connsiteX18" fmla="*/ 11890693 w 12192000"/>
              <a:gd name="connsiteY18" fmla="*/ 301309 h 6858003"/>
              <a:gd name="connsiteX19" fmla="*/ 2914664 w 12192000"/>
              <a:gd name="connsiteY19" fmla="*/ 301309 h 6858003"/>
              <a:gd name="connsiteX20" fmla="*/ 2875175 w 12192000"/>
              <a:gd name="connsiteY20" fmla="*/ 195499 h 6858003"/>
              <a:gd name="connsiteX21" fmla="*/ 2816076 w 12192000"/>
              <a:gd name="connsiteY21" fmla="*/ 2 h 6858003"/>
              <a:gd name="connsiteX22" fmla="*/ 0 w 12192000"/>
              <a:gd name="connsiteY22" fmla="*/ 0 h 6858003"/>
              <a:gd name="connsiteX23" fmla="*/ 301306 w 12192000"/>
              <a:gd name="connsiteY23" fmla="*/ 0 h 6858003"/>
              <a:gd name="connsiteX24" fmla="*/ 301306 w 12192000"/>
              <a:gd name="connsiteY24" fmla="*/ 1 h 6858003"/>
              <a:gd name="connsiteX25" fmla="*/ 301307 w 12192000"/>
              <a:gd name="connsiteY25" fmla="*/ 1 h 6858003"/>
              <a:gd name="connsiteX26" fmla="*/ 11890694 w 12192000"/>
              <a:gd name="connsiteY26" fmla="*/ 1 h 6858003"/>
              <a:gd name="connsiteX27" fmla="*/ 12192000 w 12192000"/>
              <a:gd name="connsiteY27" fmla="*/ 1 h 6858003"/>
              <a:gd name="connsiteX28" fmla="*/ 12192000 w 12192000"/>
              <a:gd name="connsiteY28" fmla="*/ 2 h 6858003"/>
              <a:gd name="connsiteX29" fmla="*/ 12192000 w 12192000"/>
              <a:gd name="connsiteY29" fmla="*/ 301308 h 6858003"/>
              <a:gd name="connsiteX30" fmla="*/ 12192000 w 12192000"/>
              <a:gd name="connsiteY30" fmla="*/ 301309 h 6858003"/>
              <a:gd name="connsiteX31" fmla="*/ 12192000 w 12192000"/>
              <a:gd name="connsiteY31" fmla="*/ 1597514 h 6858003"/>
              <a:gd name="connsiteX32" fmla="*/ 12192000 w 12192000"/>
              <a:gd name="connsiteY32" fmla="*/ 4487399 h 6858003"/>
              <a:gd name="connsiteX33" fmla="*/ 12192000 w 12192000"/>
              <a:gd name="connsiteY33" fmla="*/ 6123539 h 6858003"/>
              <a:gd name="connsiteX34" fmla="*/ 12192000 w 12192000"/>
              <a:gd name="connsiteY34" fmla="*/ 6316800 h 6858003"/>
              <a:gd name="connsiteX35" fmla="*/ 12192000 w 12192000"/>
              <a:gd name="connsiteY35" fmla="*/ 6858002 h 6858003"/>
              <a:gd name="connsiteX36" fmla="*/ 12192000 w 12192000"/>
              <a:gd name="connsiteY36" fmla="*/ 6858003 h 6858003"/>
              <a:gd name="connsiteX37" fmla="*/ 11890694 w 12192000"/>
              <a:gd name="connsiteY37" fmla="*/ 6858003 h 6858003"/>
              <a:gd name="connsiteX38" fmla="*/ 11890694 w 12192000"/>
              <a:gd name="connsiteY38" fmla="*/ 6858002 h 6858003"/>
              <a:gd name="connsiteX39" fmla="*/ 11890693 w 12192000"/>
              <a:gd name="connsiteY39" fmla="*/ 6858002 h 6858003"/>
              <a:gd name="connsiteX40" fmla="*/ 301306 w 12192000"/>
              <a:gd name="connsiteY40" fmla="*/ 6858002 h 6858003"/>
              <a:gd name="connsiteX41" fmla="*/ 0 w 12192000"/>
              <a:gd name="connsiteY41" fmla="*/ 6858002 h 6858003"/>
              <a:gd name="connsiteX42" fmla="*/ 0 w 12192000"/>
              <a:gd name="connsiteY42" fmla="*/ 6858001 h 6858003"/>
              <a:gd name="connsiteX43" fmla="*/ 0 w 12192000"/>
              <a:gd name="connsiteY43" fmla="*/ 6556695 h 6858003"/>
              <a:gd name="connsiteX44" fmla="*/ 0 w 12192000"/>
              <a:gd name="connsiteY44" fmla="*/ 6556694 h 6858003"/>
              <a:gd name="connsiteX45" fmla="*/ 0 w 12192000"/>
              <a:gd name="connsiteY45" fmla="*/ 5260489 h 6858003"/>
              <a:gd name="connsiteX46" fmla="*/ 0 w 12192000"/>
              <a:gd name="connsiteY46" fmla="*/ 2370604 h 6858003"/>
              <a:gd name="connsiteX47" fmla="*/ 0 w 12192000"/>
              <a:gd name="connsiteY47" fmla="*/ 734464 h 6858003"/>
              <a:gd name="connsiteX48" fmla="*/ 0 w 12192000"/>
              <a:gd name="connsiteY48" fmla="*/ 541203 h 6858003"/>
              <a:gd name="connsiteX49" fmla="*/ 0 w 12192000"/>
              <a:gd name="connsiteY49" fmla="*/ 1 h 6858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192000" h="6858003">
                <a:moveTo>
                  <a:pt x="260780" y="2"/>
                </a:moveTo>
                <a:lnTo>
                  <a:pt x="287285" y="136677"/>
                </a:lnTo>
                <a:lnTo>
                  <a:pt x="327959" y="301309"/>
                </a:lnTo>
                <a:lnTo>
                  <a:pt x="301307" y="301309"/>
                </a:lnTo>
                <a:lnTo>
                  <a:pt x="301307" y="2126904"/>
                </a:lnTo>
                <a:lnTo>
                  <a:pt x="301306" y="2126905"/>
                </a:lnTo>
                <a:lnTo>
                  <a:pt x="301306" y="4731259"/>
                </a:lnTo>
                <a:lnTo>
                  <a:pt x="301308" y="4731261"/>
                </a:lnTo>
                <a:lnTo>
                  <a:pt x="301308" y="6316807"/>
                </a:lnTo>
                <a:lnTo>
                  <a:pt x="301307" y="6316807"/>
                </a:lnTo>
                <a:lnTo>
                  <a:pt x="301307" y="6556694"/>
                </a:lnTo>
                <a:lnTo>
                  <a:pt x="11890693" y="6556694"/>
                </a:lnTo>
                <a:lnTo>
                  <a:pt x="11890693" y="4731099"/>
                </a:lnTo>
                <a:lnTo>
                  <a:pt x="11890694" y="4731099"/>
                </a:lnTo>
                <a:lnTo>
                  <a:pt x="11890694" y="2126744"/>
                </a:lnTo>
                <a:lnTo>
                  <a:pt x="11890692" y="2126742"/>
                </a:lnTo>
                <a:lnTo>
                  <a:pt x="11890692" y="541196"/>
                </a:lnTo>
                <a:lnTo>
                  <a:pt x="11890693" y="541196"/>
                </a:lnTo>
                <a:lnTo>
                  <a:pt x="11890693" y="301309"/>
                </a:lnTo>
                <a:lnTo>
                  <a:pt x="2914664" y="301309"/>
                </a:lnTo>
                <a:lnTo>
                  <a:pt x="2875175" y="195499"/>
                </a:lnTo>
                <a:lnTo>
                  <a:pt x="2816076" y="2"/>
                </a:lnTo>
                <a:close/>
                <a:moveTo>
                  <a:pt x="0" y="0"/>
                </a:moveTo>
                <a:lnTo>
                  <a:pt x="301306" y="0"/>
                </a:lnTo>
                <a:lnTo>
                  <a:pt x="301306" y="1"/>
                </a:lnTo>
                <a:lnTo>
                  <a:pt x="301307" y="1"/>
                </a:lnTo>
                <a:lnTo>
                  <a:pt x="11890694" y="1"/>
                </a:lnTo>
                <a:lnTo>
                  <a:pt x="12192000" y="1"/>
                </a:lnTo>
                <a:lnTo>
                  <a:pt x="12192000" y="2"/>
                </a:lnTo>
                <a:lnTo>
                  <a:pt x="12192000" y="301308"/>
                </a:lnTo>
                <a:lnTo>
                  <a:pt x="12192000" y="301309"/>
                </a:lnTo>
                <a:lnTo>
                  <a:pt x="12192000" y="1597514"/>
                </a:lnTo>
                <a:lnTo>
                  <a:pt x="12192000" y="4487399"/>
                </a:lnTo>
                <a:lnTo>
                  <a:pt x="12192000" y="6123539"/>
                </a:lnTo>
                <a:lnTo>
                  <a:pt x="12192000" y="6316800"/>
                </a:lnTo>
                <a:lnTo>
                  <a:pt x="12192000" y="6858002"/>
                </a:lnTo>
                <a:lnTo>
                  <a:pt x="12192000" y="6858003"/>
                </a:lnTo>
                <a:lnTo>
                  <a:pt x="11890694" y="6858003"/>
                </a:lnTo>
                <a:lnTo>
                  <a:pt x="11890694" y="6858002"/>
                </a:lnTo>
                <a:lnTo>
                  <a:pt x="11890693" y="6858002"/>
                </a:lnTo>
                <a:lnTo>
                  <a:pt x="301306" y="6858002"/>
                </a:lnTo>
                <a:lnTo>
                  <a:pt x="0" y="6858002"/>
                </a:lnTo>
                <a:lnTo>
                  <a:pt x="0" y="6858001"/>
                </a:lnTo>
                <a:lnTo>
                  <a:pt x="0" y="6556695"/>
                </a:lnTo>
                <a:lnTo>
                  <a:pt x="0" y="6556694"/>
                </a:lnTo>
                <a:lnTo>
                  <a:pt x="0" y="5260489"/>
                </a:lnTo>
                <a:lnTo>
                  <a:pt x="0" y="2370604"/>
                </a:lnTo>
                <a:lnTo>
                  <a:pt x="0" y="734464"/>
                </a:lnTo>
                <a:lnTo>
                  <a:pt x="0" y="541203"/>
                </a:lnTo>
                <a:lnTo>
                  <a:pt x="0" y="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DB49FDD-F057-CCA4-4159-7E58B557E38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260779 w 12192000"/>
              <a:gd name="connsiteY1" fmla="*/ 0 h 6858000"/>
              <a:gd name="connsiteX2" fmla="*/ 287284 w 12192000"/>
              <a:gd name="connsiteY2" fmla="*/ 136675 h 6858000"/>
              <a:gd name="connsiteX3" fmla="*/ 1777494 w 12192000"/>
              <a:gd name="connsiteY3" fmla="*/ 3238083 h 6858000"/>
              <a:gd name="connsiteX4" fmla="*/ 3703649 w 12192000"/>
              <a:gd name="connsiteY4" fmla="*/ 1679750 h 6858000"/>
              <a:gd name="connsiteX5" fmla="*/ 2875174 w 12192000"/>
              <a:gd name="connsiteY5" fmla="*/ 195497 h 6858000"/>
              <a:gd name="connsiteX6" fmla="*/ 2816075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0 w 12192000"/>
              <a:gd name="connsiteY9" fmla="*/ 6858000 h 6858000"/>
              <a:gd name="connsiteX10" fmla="*/ 0 w 12192000"/>
              <a:gd name="connsiteY10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260779" y="0"/>
                </a:lnTo>
                <a:lnTo>
                  <a:pt x="287284" y="136675"/>
                </a:lnTo>
                <a:cubicBezTo>
                  <a:pt x="531402" y="1265967"/>
                  <a:pt x="1038836" y="2329944"/>
                  <a:pt x="1777494" y="3238083"/>
                </a:cubicBezTo>
                <a:lnTo>
                  <a:pt x="3703649" y="1679750"/>
                </a:lnTo>
                <a:cubicBezTo>
                  <a:pt x="3335437" y="1225693"/>
                  <a:pt x="3059279" y="722803"/>
                  <a:pt x="2875174" y="195497"/>
                </a:cubicBezTo>
                <a:lnTo>
                  <a:pt x="2816075" y="0"/>
                </a:ln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5653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layout colo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74397-C3C4-FC20-4F70-0B210AF8BDBE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18CFFC-427F-0857-F078-2C908125EDC8}"/>
                </a:ext>
              </a:extLst>
            </p:cNvPr>
            <p:cNvSpPr/>
            <p:nvPr/>
          </p:nvSpPr>
          <p:spPr>
            <a:xfrm>
              <a:off x="0" y="0"/>
              <a:ext cx="12192000" cy="13670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32A6A5-5768-C934-D0D5-87B0B759EBE3}"/>
                </a:ext>
              </a:extLst>
            </p:cNvPr>
            <p:cNvSpPr/>
            <p:nvPr/>
          </p:nvSpPr>
          <p:spPr>
            <a:xfrm>
              <a:off x="0" y="6561136"/>
              <a:ext cx="12192000" cy="296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E20CBC-02BB-35C2-CFD7-6A1AFB0D6698}"/>
                </a:ext>
              </a:extLst>
            </p:cNvPr>
            <p:cNvSpPr/>
            <p:nvPr/>
          </p:nvSpPr>
          <p:spPr>
            <a:xfrm>
              <a:off x="0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71546F-468B-3639-3192-083C5A0A638D}"/>
                </a:ext>
              </a:extLst>
            </p:cNvPr>
            <p:cNvSpPr/>
            <p:nvPr/>
          </p:nvSpPr>
          <p:spPr>
            <a:xfrm>
              <a:off x="11882437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9" y="1469571"/>
            <a:ext cx="11519999" cy="468000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27562679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colo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4676664-2AFF-9B43-F512-ED230FA9FC59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CE74397-C3C4-FC20-4F70-0B210AF8BDBE}"/>
                </a:ext>
              </a:extLst>
            </p:cNvPr>
            <p:cNvGrpSpPr/>
            <p:nvPr/>
          </p:nvGrpSpPr>
          <p:grpSpPr>
            <a:xfrm>
              <a:off x="0" y="-1"/>
              <a:ext cx="12192000" cy="6858001"/>
              <a:chOff x="0" y="-1"/>
              <a:chExt cx="12192000" cy="6858001"/>
            </a:xfrm>
            <a:solidFill>
              <a:schemeClr val="bg1"/>
            </a:solidFill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718CFFC-427F-0857-F078-2C908125EDC8}"/>
                  </a:ext>
                </a:extLst>
              </p:cNvPr>
              <p:cNvSpPr/>
              <p:nvPr/>
            </p:nvSpPr>
            <p:spPr>
              <a:xfrm>
                <a:off x="0" y="0"/>
                <a:ext cx="12192000" cy="136707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3132A6A5-5768-C934-D0D5-87B0B759EBE3}"/>
                  </a:ext>
                </a:extLst>
              </p:cNvPr>
              <p:cNvSpPr/>
              <p:nvPr/>
            </p:nvSpPr>
            <p:spPr>
              <a:xfrm>
                <a:off x="0" y="6561136"/>
                <a:ext cx="12192000" cy="2968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FFFF"/>
                  </a:solidFill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DFE20CBC-02BB-35C2-CFD7-6A1AFB0D6698}"/>
                  </a:ext>
                </a:extLst>
              </p:cNvPr>
              <p:cNvSpPr/>
              <p:nvPr/>
            </p:nvSpPr>
            <p:spPr>
              <a:xfrm>
                <a:off x="0" y="-1"/>
                <a:ext cx="309563" cy="68579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FFFF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F71546F-468B-3639-3192-083C5A0A638D}"/>
                  </a:ext>
                </a:extLst>
              </p:cNvPr>
              <p:cNvSpPr/>
              <p:nvPr/>
            </p:nvSpPr>
            <p:spPr>
              <a:xfrm>
                <a:off x="11882437" y="-1"/>
                <a:ext cx="309563" cy="685799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E36130C-D559-18B9-C81F-E42EE7B74A25}"/>
                </a:ext>
              </a:extLst>
            </p:cNvPr>
            <p:cNvSpPr/>
            <p:nvPr/>
          </p:nvSpPr>
          <p:spPr>
            <a:xfrm>
              <a:off x="6023999" y="36212"/>
              <a:ext cx="147421" cy="678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5125"/>
            <a:ext cx="11520000" cy="900000"/>
          </a:xfrm>
        </p:spPr>
        <p:txBody>
          <a:bodyPr/>
          <a:lstStyle>
            <a:lvl1pPr>
              <a:defRPr>
                <a:solidFill>
                  <a:srgbClr val="00549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9" y="1469571"/>
            <a:ext cx="5688000" cy="468000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5684581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A715741-0501-C757-24BE-EC115E496FA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8000" y="1469571"/>
            <a:ext cx="5688000" cy="468000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 userDrawn="1"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03265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colo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74397-C3C4-FC20-4F70-0B210AF8BDBE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18CFFC-427F-0857-F078-2C908125EDC8}"/>
                </a:ext>
              </a:extLst>
            </p:cNvPr>
            <p:cNvSpPr/>
            <p:nvPr/>
          </p:nvSpPr>
          <p:spPr>
            <a:xfrm>
              <a:off x="0" y="0"/>
              <a:ext cx="12192000" cy="13670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32A6A5-5768-C934-D0D5-87B0B759EBE3}"/>
                </a:ext>
              </a:extLst>
            </p:cNvPr>
            <p:cNvSpPr/>
            <p:nvPr/>
          </p:nvSpPr>
          <p:spPr>
            <a:xfrm>
              <a:off x="0" y="6561136"/>
              <a:ext cx="12192000" cy="296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E20CBC-02BB-35C2-CFD7-6A1AFB0D6698}"/>
                </a:ext>
              </a:extLst>
            </p:cNvPr>
            <p:cNvSpPr/>
            <p:nvPr/>
          </p:nvSpPr>
          <p:spPr>
            <a:xfrm>
              <a:off x="0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71546F-468B-3639-3192-083C5A0A638D}"/>
                </a:ext>
              </a:extLst>
            </p:cNvPr>
            <p:cNvSpPr/>
            <p:nvPr/>
          </p:nvSpPr>
          <p:spPr>
            <a:xfrm>
              <a:off x="11882437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5125"/>
            <a:ext cx="5760000" cy="900000"/>
          </a:xfrm>
        </p:spPr>
        <p:txBody>
          <a:bodyPr/>
          <a:lstStyle>
            <a:lvl1pPr>
              <a:defRPr>
                <a:solidFill>
                  <a:srgbClr val="00549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469571"/>
            <a:ext cx="5760000" cy="468000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7" name="Espace réservé pour une image  25">
            <a:extLst>
              <a:ext uri="{FF2B5EF4-FFF2-40B4-BE49-F238E27FC236}">
                <a16:creationId xmlns:a16="http://schemas.microsoft.com/office/drawing/2014/main" id="{C912BF98-E446-364F-DC08-288D12999B8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72265" y="0"/>
            <a:ext cx="6019735" cy="6286791"/>
          </a:xfrm>
          <a:custGeom>
            <a:avLst/>
            <a:gdLst>
              <a:gd name="connsiteX0" fmla="*/ 1719366 w 6019735"/>
              <a:gd name="connsiteY0" fmla="*/ 0 h 6286791"/>
              <a:gd name="connsiteX1" fmla="*/ 6019735 w 6019735"/>
              <a:gd name="connsiteY1" fmla="*/ 0 h 6286791"/>
              <a:gd name="connsiteX2" fmla="*/ 6019735 w 6019735"/>
              <a:gd name="connsiteY2" fmla="*/ 2769649 h 6286791"/>
              <a:gd name="connsiteX3" fmla="*/ 5953390 w 6019735"/>
              <a:gd name="connsiteY3" fmla="*/ 2925161 h 6286791"/>
              <a:gd name="connsiteX4" fmla="*/ 3890537 w 6019735"/>
              <a:gd name="connsiteY4" fmla="*/ 6286791 h 6286791"/>
              <a:gd name="connsiteX5" fmla="*/ 0 w 6019735"/>
              <a:gd name="connsiteY5" fmla="*/ 3139196 h 6286791"/>
              <a:gd name="connsiteX6" fmla="*/ 1673394 w 6019735"/>
              <a:gd name="connsiteY6" fmla="*/ 141228 h 6286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19735" h="6286791">
                <a:moveTo>
                  <a:pt x="1719366" y="0"/>
                </a:moveTo>
                <a:lnTo>
                  <a:pt x="6019735" y="0"/>
                </a:lnTo>
                <a:lnTo>
                  <a:pt x="6019735" y="2769649"/>
                </a:lnTo>
                <a:lnTo>
                  <a:pt x="5953390" y="2925161"/>
                </a:lnTo>
                <a:cubicBezTo>
                  <a:pt x="5421236" y="4123605"/>
                  <a:pt x="4729773" y="5254995"/>
                  <a:pt x="3890537" y="6286791"/>
                </a:cubicBezTo>
                <a:lnTo>
                  <a:pt x="0" y="3139196"/>
                </a:lnTo>
                <a:cubicBezTo>
                  <a:pt x="743731" y="2222067"/>
                  <a:pt x="1301529" y="1206306"/>
                  <a:pt x="1673394" y="141228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en-US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249363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left colo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74397-C3C4-FC20-4F70-0B210AF8BDBE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18CFFC-427F-0857-F078-2C908125EDC8}"/>
                </a:ext>
              </a:extLst>
            </p:cNvPr>
            <p:cNvSpPr/>
            <p:nvPr/>
          </p:nvSpPr>
          <p:spPr>
            <a:xfrm>
              <a:off x="0" y="0"/>
              <a:ext cx="12192000" cy="13670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32A6A5-5768-C934-D0D5-87B0B759EBE3}"/>
                </a:ext>
              </a:extLst>
            </p:cNvPr>
            <p:cNvSpPr/>
            <p:nvPr/>
          </p:nvSpPr>
          <p:spPr>
            <a:xfrm>
              <a:off x="0" y="6561136"/>
              <a:ext cx="12192000" cy="296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E20CBC-02BB-35C2-CFD7-6A1AFB0D6698}"/>
                </a:ext>
              </a:extLst>
            </p:cNvPr>
            <p:cNvSpPr/>
            <p:nvPr/>
          </p:nvSpPr>
          <p:spPr>
            <a:xfrm>
              <a:off x="0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71546F-468B-3639-3192-083C5A0A638D}"/>
                </a:ext>
              </a:extLst>
            </p:cNvPr>
            <p:cNvSpPr/>
            <p:nvPr/>
          </p:nvSpPr>
          <p:spPr>
            <a:xfrm>
              <a:off x="11882437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</p:grpSp>
      <p:sp>
        <p:nvSpPr>
          <p:cNvPr id="17" name="Espace réservé pour une image  23">
            <a:extLst>
              <a:ext uri="{FF2B5EF4-FFF2-40B4-BE49-F238E27FC236}">
                <a16:creationId xmlns:a16="http://schemas.microsoft.com/office/drawing/2014/main" id="{8FEA47FE-A788-4F15-1E69-3466B441786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142746"/>
            <a:ext cx="4181038" cy="5715254"/>
          </a:xfrm>
          <a:custGeom>
            <a:avLst/>
            <a:gdLst>
              <a:gd name="connsiteX0" fmla="*/ 1249780 w 3822001"/>
              <a:gd name="connsiteY0" fmla="*/ 0 h 5224470"/>
              <a:gd name="connsiteX1" fmla="*/ 3822001 w 3822001"/>
              <a:gd name="connsiteY1" fmla="*/ 2080040 h 5224470"/>
              <a:gd name="connsiteX2" fmla="*/ 2439050 w 3822001"/>
              <a:gd name="connsiteY2" fmla="*/ 5138782 h 5224470"/>
              <a:gd name="connsiteX3" fmla="*/ 2426433 w 3822001"/>
              <a:gd name="connsiteY3" fmla="*/ 5224470 h 5224470"/>
              <a:gd name="connsiteX4" fmla="*/ 0 w 3822001"/>
              <a:gd name="connsiteY4" fmla="*/ 5224470 h 5224470"/>
              <a:gd name="connsiteX5" fmla="*/ 0 w 3822001"/>
              <a:gd name="connsiteY5" fmla="*/ 1977014 h 5224470"/>
              <a:gd name="connsiteX6" fmla="*/ 124144 w 3822001"/>
              <a:gd name="connsiteY6" fmla="*/ 1724247 h 5224470"/>
              <a:gd name="connsiteX7" fmla="*/ 1249780 w 3822001"/>
              <a:gd name="connsiteY7" fmla="*/ 0 h 5224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22001" h="5224470">
                <a:moveTo>
                  <a:pt x="1249780" y="0"/>
                </a:moveTo>
                <a:lnTo>
                  <a:pt x="3822001" y="2080040"/>
                </a:lnTo>
                <a:cubicBezTo>
                  <a:pt x="3084427" y="2989578"/>
                  <a:pt x="2623443" y="4045839"/>
                  <a:pt x="2439050" y="5138782"/>
                </a:cubicBezTo>
                <a:lnTo>
                  <a:pt x="2426433" y="5224470"/>
                </a:lnTo>
                <a:lnTo>
                  <a:pt x="0" y="5224470"/>
                </a:lnTo>
                <a:lnTo>
                  <a:pt x="0" y="1977014"/>
                </a:lnTo>
                <a:lnTo>
                  <a:pt x="124144" y="1724247"/>
                </a:lnTo>
                <a:cubicBezTo>
                  <a:pt x="436246" y="1115650"/>
                  <a:pt x="812701" y="537395"/>
                  <a:pt x="1249780" y="0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en-US" noProof="0"/>
            </a:lvl1pPr>
          </a:lstStyle>
          <a:p>
            <a:pPr marL="0" lvl="0" indent="0" algn="ctr">
              <a:buNone/>
            </a:pPr>
            <a:r>
              <a:rPr lang="en-US" noProof="0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8000" y="365125"/>
            <a:ext cx="7427450" cy="90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8000" y="1469571"/>
            <a:ext cx="7427450" cy="468000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8000" y="6316806"/>
            <a:ext cx="7427450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2A82F37-E2D6-54EE-9D5A-D371B86AA33C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  <a:solidFill>
            <a:schemeClr val="bg1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F3FEEF3-73E6-DDA0-13DC-51D5F700356C}"/>
                </a:ext>
              </a:extLst>
            </p:cNvPr>
            <p:cNvSpPr/>
            <p:nvPr/>
          </p:nvSpPr>
          <p:spPr>
            <a:xfrm>
              <a:off x="0" y="0"/>
              <a:ext cx="12192000" cy="13670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F817F2-8E8B-148E-9EFB-59D10DD3E454}"/>
                </a:ext>
              </a:extLst>
            </p:cNvPr>
            <p:cNvSpPr/>
            <p:nvPr/>
          </p:nvSpPr>
          <p:spPr>
            <a:xfrm>
              <a:off x="0" y="6561136"/>
              <a:ext cx="12192000" cy="296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6C3B17A-8F3D-5BE3-FFC3-08083A363408}"/>
                </a:ext>
              </a:extLst>
            </p:cNvPr>
            <p:cNvSpPr/>
            <p:nvPr/>
          </p:nvSpPr>
          <p:spPr>
            <a:xfrm>
              <a:off x="0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BD6F9B3-9487-23F6-CB44-0EAE726D8FB6}"/>
                </a:ext>
              </a:extLst>
            </p:cNvPr>
            <p:cNvSpPr/>
            <p:nvPr/>
          </p:nvSpPr>
          <p:spPr>
            <a:xfrm>
              <a:off x="11882437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BAB6949-C54B-A195-56FA-9D0883EE2EE7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  <a:solidFill>
            <a:schemeClr val="bg1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5FFC7D9-4523-DD66-8AEB-76CA491FF7E6}"/>
                </a:ext>
              </a:extLst>
            </p:cNvPr>
            <p:cNvSpPr/>
            <p:nvPr/>
          </p:nvSpPr>
          <p:spPr>
            <a:xfrm>
              <a:off x="0" y="0"/>
              <a:ext cx="12192000" cy="13670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02FD906-9DB7-592F-F1BF-0FB53920930B}"/>
                </a:ext>
              </a:extLst>
            </p:cNvPr>
            <p:cNvSpPr/>
            <p:nvPr/>
          </p:nvSpPr>
          <p:spPr>
            <a:xfrm>
              <a:off x="0" y="6561136"/>
              <a:ext cx="12192000" cy="296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3D154DF-30C0-3ECB-1FF1-4D995C87379C}"/>
                </a:ext>
              </a:extLst>
            </p:cNvPr>
            <p:cNvSpPr/>
            <p:nvPr/>
          </p:nvSpPr>
          <p:spPr>
            <a:xfrm>
              <a:off x="0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86CE102-48CE-DE7A-479B-A6D60B5AAAEC}"/>
                </a:ext>
              </a:extLst>
            </p:cNvPr>
            <p:cNvSpPr/>
            <p:nvPr/>
          </p:nvSpPr>
          <p:spPr>
            <a:xfrm>
              <a:off x="11882437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7602C6-F382-BF10-170B-7D29BFD7FE7F}"/>
              </a:ext>
            </a:extLst>
          </p:cNvPr>
          <p:cNvGrpSpPr/>
          <p:nvPr userDrawn="1"/>
        </p:nvGrpSpPr>
        <p:grpSpPr>
          <a:xfrm>
            <a:off x="0" y="-1"/>
            <a:ext cx="12192000" cy="6858001"/>
            <a:chOff x="0" y="-1"/>
            <a:chExt cx="12192000" cy="6858001"/>
          </a:xfrm>
          <a:solidFill>
            <a:schemeClr val="bg1"/>
          </a:solidFill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105B030-6B83-7083-0069-D0E020DA468D}"/>
                </a:ext>
              </a:extLst>
            </p:cNvPr>
            <p:cNvSpPr/>
            <p:nvPr userDrawn="1"/>
          </p:nvSpPr>
          <p:spPr>
            <a:xfrm>
              <a:off x="0" y="0"/>
              <a:ext cx="12192000" cy="13670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25F912-1B11-BB1A-A6B9-F5E350C0197C}"/>
                </a:ext>
              </a:extLst>
            </p:cNvPr>
            <p:cNvSpPr/>
            <p:nvPr userDrawn="1"/>
          </p:nvSpPr>
          <p:spPr>
            <a:xfrm>
              <a:off x="0" y="6561136"/>
              <a:ext cx="12192000" cy="296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BADA198-1084-0974-7184-C469C5838D7D}"/>
                </a:ext>
              </a:extLst>
            </p:cNvPr>
            <p:cNvSpPr/>
            <p:nvPr userDrawn="1"/>
          </p:nvSpPr>
          <p:spPr>
            <a:xfrm>
              <a:off x="0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12809F8-711F-2805-42E9-46539371D17A}"/>
                </a:ext>
              </a:extLst>
            </p:cNvPr>
            <p:cNvSpPr/>
            <p:nvPr userDrawn="1"/>
          </p:nvSpPr>
          <p:spPr>
            <a:xfrm>
              <a:off x="11882437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3456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half colo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74397-C3C4-FC20-4F70-0B210AF8BDBE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18CFFC-427F-0857-F078-2C908125EDC8}"/>
                </a:ext>
              </a:extLst>
            </p:cNvPr>
            <p:cNvSpPr/>
            <p:nvPr/>
          </p:nvSpPr>
          <p:spPr>
            <a:xfrm>
              <a:off x="0" y="0"/>
              <a:ext cx="12192000" cy="13670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32A6A5-5768-C934-D0D5-87B0B759EBE3}"/>
                </a:ext>
              </a:extLst>
            </p:cNvPr>
            <p:cNvSpPr/>
            <p:nvPr/>
          </p:nvSpPr>
          <p:spPr>
            <a:xfrm>
              <a:off x="0" y="6561136"/>
              <a:ext cx="12192000" cy="296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E20CBC-02BB-35C2-CFD7-6A1AFB0D6698}"/>
                </a:ext>
              </a:extLst>
            </p:cNvPr>
            <p:cNvSpPr/>
            <p:nvPr/>
          </p:nvSpPr>
          <p:spPr>
            <a:xfrm>
              <a:off x="0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71546F-468B-3639-3192-083C5A0A638D}"/>
                </a:ext>
              </a:extLst>
            </p:cNvPr>
            <p:cNvSpPr/>
            <p:nvPr/>
          </p:nvSpPr>
          <p:spPr>
            <a:xfrm>
              <a:off x="11882437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5125"/>
            <a:ext cx="5760000" cy="900000"/>
          </a:xfrm>
        </p:spPr>
        <p:txBody>
          <a:bodyPr/>
          <a:lstStyle>
            <a:lvl1pPr>
              <a:defRPr>
                <a:solidFill>
                  <a:srgbClr val="00549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000" y="1469571"/>
            <a:ext cx="5760000" cy="4680000"/>
          </a:xfrm>
        </p:spPr>
        <p:txBody>
          <a:bodyPr>
            <a:noAutofit/>
          </a:bodyPr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17" name="Espace réservé pour une image  24">
            <a:extLst>
              <a:ext uri="{FF2B5EF4-FFF2-40B4-BE49-F238E27FC236}">
                <a16:creationId xmlns:a16="http://schemas.microsoft.com/office/drawing/2014/main" id="{F095EB63-FD3A-07D3-254C-7430F3760CF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3305" y="0"/>
            <a:ext cx="5988697" cy="6858000"/>
          </a:xfrm>
          <a:custGeom>
            <a:avLst/>
            <a:gdLst>
              <a:gd name="connsiteX0" fmla="*/ 0 w 5988697"/>
              <a:gd name="connsiteY0" fmla="*/ 0 h 6858000"/>
              <a:gd name="connsiteX1" fmla="*/ 5988697 w 5988697"/>
              <a:gd name="connsiteY1" fmla="*/ 0 h 6858000"/>
              <a:gd name="connsiteX2" fmla="*/ 5988697 w 5988697"/>
              <a:gd name="connsiteY2" fmla="*/ 6858000 h 6858000"/>
              <a:gd name="connsiteX3" fmla="*/ 49407 w 5988697"/>
              <a:gd name="connsiteY3" fmla="*/ 6858000 h 6858000"/>
              <a:gd name="connsiteX4" fmla="*/ 71727 w 5988697"/>
              <a:gd name="connsiteY4" fmla="*/ 6771512 h 6858000"/>
              <a:gd name="connsiteX5" fmla="*/ 27899 w 5988697"/>
              <a:gd name="connsiteY5" fmla="*/ 998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88697" h="6858000">
                <a:moveTo>
                  <a:pt x="0" y="0"/>
                </a:moveTo>
                <a:lnTo>
                  <a:pt x="5988697" y="0"/>
                </a:lnTo>
                <a:lnTo>
                  <a:pt x="5988697" y="6858000"/>
                </a:lnTo>
                <a:lnTo>
                  <a:pt x="49407" y="6858000"/>
                </a:lnTo>
                <a:lnTo>
                  <a:pt x="71727" y="6771512"/>
                </a:lnTo>
                <a:cubicBezTo>
                  <a:pt x="603502" y="4580096"/>
                  <a:pt x="588892" y="2285648"/>
                  <a:pt x="27899" y="99891"/>
                </a:cubicBezTo>
                <a:close/>
              </a:path>
            </a:pathLst>
          </a:custGeom>
          <a:pattFill prst="wdUpDiag">
            <a:fgClr>
              <a:schemeClr val="bg2"/>
            </a:fgClr>
            <a:bgClr>
              <a:schemeClr val="bg1"/>
            </a:bgClr>
          </a:pattFill>
        </p:spPr>
        <p:txBody>
          <a:bodyPr vert="horz" wrap="square" lIns="180000" tIns="45720" rIns="180000" bIns="45720" rtlCol="0" anchor="ctr">
            <a:noAutofit/>
          </a:bodyPr>
          <a:lstStyle>
            <a:lvl1pPr>
              <a:defRPr lang="fr-FR"/>
            </a:lvl1pPr>
          </a:lstStyle>
          <a:p>
            <a:pPr marL="0" lvl="0" indent="0" algn="ctr">
              <a:buNone/>
            </a:pPr>
            <a:r>
              <a:rPr lang="fr-FR" dirty="0"/>
              <a:t> 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BECA3DFD-29FF-61B0-E33B-49BDAB1617C0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0528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colo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CE74397-C3C4-FC20-4F70-0B210AF8BDBE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718CFFC-427F-0857-F078-2C908125EDC8}"/>
                </a:ext>
              </a:extLst>
            </p:cNvPr>
            <p:cNvSpPr/>
            <p:nvPr/>
          </p:nvSpPr>
          <p:spPr>
            <a:xfrm>
              <a:off x="0" y="0"/>
              <a:ext cx="12192000" cy="13670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32A6A5-5768-C934-D0D5-87B0B759EBE3}"/>
                </a:ext>
              </a:extLst>
            </p:cNvPr>
            <p:cNvSpPr/>
            <p:nvPr/>
          </p:nvSpPr>
          <p:spPr>
            <a:xfrm>
              <a:off x="0" y="6561136"/>
              <a:ext cx="12192000" cy="29686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FE20CBC-02BB-35C2-CFD7-6A1AFB0D6698}"/>
                </a:ext>
              </a:extLst>
            </p:cNvPr>
            <p:cNvSpPr/>
            <p:nvPr/>
          </p:nvSpPr>
          <p:spPr>
            <a:xfrm>
              <a:off x="0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71546F-468B-3639-3192-083C5A0A638D}"/>
                </a:ext>
              </a:extLst>
            </p:cNvPr>
            <p:cNvSpPr/>
            <p:nvPr/>
          </p:nvSpPr>
          <p:spPr>
            <a:xfrm>
              <a:off x="11882437" y="-1"/>
              <a:ext cx="3095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rgbClr val="FFFFFF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549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9598114" cy="216982"/>
          </a:xfrm>
        </p:spPr>
        <p:txBody>
          <a:bodyPr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</p:spTree>
    <p:extLst>
      <p:ext uri="{BB962C8B-B14F-4D97-AF65-F5344CB8AC3E}">
        <p14:creationId xmlns:p14="http://schemas.microsoft.com/office/powerpoint/2010/main" val="620564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avec coin rogné  11"/>
          <p:cNvSpPr/>
          <p:nvPr userDrawn="1"/>
        </p:nvSpPr>
        <p:spPr>
          <a:xfrm>
            <a:off x="0" y="1436687"/>
            <a:ext cx="11857892" cy="5100643"/>
          </a:xfrm>
          <a:custGeom>
            <a:avLst/>
            <a:gdLst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950432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25207 w 11832956"/>
              <a:gd name="connsiteY2" fmla="*/ 779950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1440681 w 11832956"/>
              <a:gd name="connsiteY1" fmla="*/ 7174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1440681 w 11832956"/>
              <a:gd name="connsiteY1" fmla="*/ 7174 h 4121742"/>
              <a:gd name="connsiteX2" fmla="*/ 11824096 w 11832956"/>
              <a:gd name="connsiteY2" fmla="*/ 257407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3808"/>
              <a:gd name="connsiteY0" fmla="*/ 0 h 4121742"/>
              <a:gd name="connsiteX1" fmla="*/ 11440681 w 11833808"/>
              <a:gd name="connsiteY1" fmla="*/ 7174 h 4121742"/>
              <a:gd name="connsiteX2" fmla="*/ 11832956 w 11833808"/>
              <a:gd name="connsiteY2" fmla="*/ 271754 h 4121742"/>
              <a:gd name="connsiteX3" fmla="*/ 11832956 w 11833808"/>
              <a:gd name="connsiteY3" fmla="*/ 4121742 h 4121742"/>
              <a:gd name="connsiteX4" fmla="*/ 0 w 11833808"/>
              <a:gd name="connsiteY4" fmla="*/ 4121742 h 4121742"/>
              <a:gd name="connsiteX5" fmla="*/ 0 w 11833808"/>
              <a:gd name="connsiteY5" fmla="*/ 0 h 41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3808" h="4121742">
                <a:moveTo>
                  <a:pt x="0" y="0"/>
                </a:moveTo>
                <a:lnTo>
                  <a:pt x="11440681" y="7174"/>
                </a:lnTo>
                <a:lnTo>
                  <a:pt x="11832956" y="271754"/>
                </a:lnTo>
                <a:cubicBezTo>
                  <a:pt x="11835909" y="1559866"/>
                  <a:pt x="11830003" y="2833630"/>
                  <a:pt x="11832956" y="4121742"/>
                </a:cubicBezTo>
                <a:lnTo>
                  <a:pt x="0" y="4121742"/>
                </a:lnTo>
                <a:lnTo>
                  <a:pt x="0" y="0"/>
                </a:lnTo>
                <a:close/>
              </a:path>
            </a:pathLst>
          </a:custGeom>
          <a:solidFill>
            <a:srgbClr val="00AC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4599" y="1878653"/>
            <a:ext cx="10515600" cy="590931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24599" y="2425550"/>
            <a:ext cx="10515600" cy="15001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35" name="Image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8131" r="10235" b="19542"/>
          <a:stretch/>
        </p:blipFill>
        <p:spPr>
          <a:xfrm>
            <a:off x="11040199" y="526919"/>
            <a:ext cx="853203" cy="814678"/>
          </a:xfrm>
          <a:prstGeom prst="rect">
            <a:avLst/>
          </a:prstGeom>
        </p:spPr>
      </p:pic>
      <p:sp>
        <p:nvSpPr>
          <p:cNvPr id="3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172205"/>
            <a:ext cx="6583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3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172205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38" name="Connecteur droit 37"/>
          <p:cNvCxnSpPr/>
          <p:nvPr userDrawn="1"/>
        </p:nvCxnSpPr>
        <p:spPr>
          <a:xfrm>
            <a:off x="585926" y="6270429"/>
            <a:ext cx="0" cy="16867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5125"/>
            <a:ext cx="11520000" cy="900000"/>
          </a:xfrm>
        </p:spPr>
        <p:txBody>
          <a:bodyPr/>
          <a:lstStyle>
            <a:lvl1pPr>
              <a:defRPr>
                <a:solidFill>
                  <a:srgbClr val="00549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622750-9059-F416-C8A4-3C5AD6A2A4F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8000" y="1469571"/>
            <a:ext cx="5688000" cy="4680000"/>
          </a:xfrm>
          <a:solidFill>
            <a:schemeClr val="bg1">
              <a:lumMod val="95000"/>
            </a:schemeClr>
          </a:solidFill>
        </p:spPr>
        <p:txBody>
          <a:bodyPr lIns="864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8" y="1469571"/>
            <a:ext cx="5688000" cy="4680000"/>
          </a:xfrm>
          <a:solidFill>
            <a:schemeClr val="bg1">
              <a:lumMod val="95000"/>
            </a:schemeClr>
          </a:solidFill>
        </p:spPr>
        <p:txBody>
          <a:bodyPr lIns="864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grpSp>
        <p:nvGrpSpPr>
          <p:cNvPr id="7" name="Groupe 10">
            <a:extLst>
              <a:ext uri="{FF2B5EF4-FFF2-40B4-BE49-F238E27FC236}">
                <a16:creationId xmlns:a16="http://schemas.microsoft.com/office/drawing/2014/main" id="{6C721CC9-13D4-1E76-A823-BD696019A104}"/>
              </a:ext>
            </a:extLst>
          </p:cNvPr>
          <p:cNvGrpSpPr/>
          <p:nvPr userDrawn="1"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11" name="Forme libre : forme 11">
              <a:extLst>
                <a:ext uri="{FF2B5EF4-FFF2-40B4-BE49-F238E27FC236}">
                  <a16:creationId xmlns:a16="http://schemas.microsoft.com/office/drawing/2014/main" id="{67813B64-297D-12FF-2CE0-10D257839BFE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5" name="Espace réservé du texte 4">
              <a:extLst>
                <a:ext uri="{FF2B5EF4-FFF2-40B4-BE49-F238E27FC236}">
                  <a16:creationId xmlns:a16="http://schemas.microsoft.com/office/drawing/2014/main" id="{1508166C-CA26-CECF-6ACE-8D05C9E3B1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1DE8C161-2DEF-9C49-41D1-2D047EF90C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5998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E217363-74E7-736A-2AD8-7D680C6381D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68000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836754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5125"/>
            <a:ext cx="11520000" cy="900000"/>
          </a:xfrm>
        </p:spPr>
        <p:txBody>
          <a:bodyPr/>
          <a:lstStyle>
            <a:lvl1pPr>
              <a:defRPr>
                <a:solidFill>
                  <a:srgbClr val="00549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622750-9059-F416-C8A4-3C5AD6A2A4F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223998" y="1469571"/>
            <a:ext cx="37440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6" y="1469571"/>
            <a:ext cx="37440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2EEEC1A-D311-5937-4AD1-5B845900CD4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112000" y="1469571"/>
            <a:ext cx="37440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453A475A-1C42-BF1E-14F5-BB156D5585D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848457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BD19388-B8BC-66D7-9D9A-051BA606613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36459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411101AC-FE6B-4BCB-7B1C-E7A221D8885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24461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296871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5125"/>
            <a:ext cx="11520000" cy="900000"/>
          </a:xfrm>
        </p:spPr>
        <p:txBody>
          <a:bodyPr/>
          <a:lstStyle>
            <a:lvl1pPr>
              <a:defRPr>
                <a:solidFill>
                  <a:srgbClr val="00549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622750-9059-F416-C8A4-3C5AD6A2A4F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251997" y="1469571"/>
            <a:ext cx="27720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6" y="1469571"/>
            <a:ext cx="27720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2EEEC1A-D311-5937-4AD1-5B845900CD4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167998" y="1469571"/>
            <a:ext cx="27720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E4193DE-0C31-A6A9-947B-A42180C122E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9084000" y="1469571"/>
            <a:ext cx="27720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1FECE60F-0078-9025-388E-25D56D027BE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362457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56EA2698-D85C-4917-5727-9397EDC92CC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78458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140483D-4D17-A71E-94AF-330AE12060A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94459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2D8D2144-2D73-0D11-B8C7-5728705F30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110461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17125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5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9C8C-9C3F-871D-C5D2-6AC2214F3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5125"/>
            <a:ext cx="11520000" cy="900000"/>
          </a:xfrm>
        </p:spPr>
        <p:txBody>
          <a:bodyPr/>
          <a:lstStyle>
            <a:lvl1pPr>
              <a:defRPr>
                <a:solidFill>
                  <a:srgbClr val="005499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B622750-9059-F416-C8A4-3C5AD6A2A4F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2668797" y="1469571"/>
            <a:ext cx="21888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551FC-309A-4378-7C15-BEFDAD549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996" y="1469571"/>
            <a:ext cx="21888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F464-11EC-1F61-CDA0-58A87636B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6275CE-F4B0-7C5F-EB29-71E68AC69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6C43B0-C549-8EDB-B9C1-38D9AD9DD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4FC4FBD-48A6-5710-9A8B-2BBB0F067A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35999" y="6316806"/>
            <a:ext cx="5687999" cy="216982"/>
          </a:xfrm>
        </p:spPr>
        <p:txBody>
          <a:bodyPr wrap="square" anchor="b">
            <a:spAutoFit/>
          </a:bodyPr>
          <a:lstStyle>
            <a:lvl1pPr marL="180975" indent="-180975">
              <a:buClrTx/>
              <a:buFont typeface="+mj-lt"/>
              <a:buAutoNum type="arabicPeriod"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Footnote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2EEEC1A-D311-5937-4AD1-5B845900CD42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001598" y="1469571"/>
            <a:ext cx="21888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E4193DE-0C31-A6A9-947B-A42180C122EA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7334399" y="1469571"/>
            <a:ext cx="21888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81F0139D-B6EE-1B55-2A08-D5F93B8BEC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667200" y="1469571"/>
            <a:ext cx="2188800" cy="4680000"/>
          </a:xfrm>
          <a:solidFill>
            <a:schemeClr val="bg1">
              <a:lumMod val="95000"/>
            </a:schemeClr>
          </a:solidFill>
        </p:spPr>
        <p:txBody>
          <a:bodyPr tIns="75600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r-FR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0608411D-2566-B7F7-8637-4067CBD5A33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0857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C6E3CB08-C956-D847-E4E4-4FCADD92CC9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03658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4B7620E-0F0D-6AA4-3B88-89D02574663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736459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B911A59-2B56-2CCE-D601-95E74BC08A2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69260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82516FCF-4E05-4990-75BC-E8930A8383D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402061" y="1469571"/>
            <a:ext cx="719079" cy="676307"/>
          </a:xfrm>
          <a:custGeom>
            <a:avLst/>
            <a:gdLst>
              <a:gd name="connsiteX0" fmla="*/ 0 w 956918"/>
              <a:gd name="connsiteY0" fmla="*/ 0 h 899999"/>
              <a:gd name="connsiteX1" fmla="*/ 710224 w 956918"/>
              <a:gd name="connsiteY1" fmla="*/ 0 h 899999"/>
              <a:gd name="connsiteX2" fmla="*/ 726650 w 956918"/>
              <a:gd name="connsiteY2" fmla="*/ 54337 h 899999"/>
              <a:gd name="connsiteX3" fmla="*/ 956918 w 956918"/>
              <a:gd name="connsiteY3" fmla="*/ 466873 h 899999"/>
              <a:gd name="connsiteX4" fmla="*/ 421559 w 956918"/>
              <a:gd name="connsiteY4" fmla="*/ 899999 h 899999"/>
              <a:gd name="connsiteX5" fmla="*/ 7367 w 956918"/>
              <a:gd name="connsiteY5" fmla="*/ 37988 h 89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918" h="899999">
                <a:moveTo>
                  <a:pt x="0" y="0"/>
                </a:moveTo>
                <a:lnTo>
                  <a:pt x="710224" y="0"/>
                </a:lnTo>
                <a:lnTo>
                  <a:pt x="726650" y="54337"/>
                </a:lnTo>
                <a:cubicBezTo>
                  <a:pt x="777821" y="200898"/>
                  <a:pt x="854577" y="340672"/>
                  <a:pt x="956918" y="466873"/>
                </a:cubicBezTo>
                <a:lnTo>
                  <a:pt x="421559" y="899999"/>
                </a:lnTo>
                <a:cubicBezTo>
                  <a:pt x="216255" y="647589"/>
                  <a:pt x="75218" y="351865"/>
                  <a:pt x="7367" y="3798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#</a:t>
            </a:r>
            <a:endParaRPr lang="fr-FR" dirty="0"/>
          </a:p>
        </p:txBody>
      </p:sp>
      <p:grpSp>
        <p:nvGrpSpPr>
          <p:cNvPr id="8" name="Groupe 10">
            <a:extLst>
              <a:ext uri="{FF2B5EF4-FFF2-40B4-BE49-F238E27FC236}">
                <a16:creationId xmlns:a16="http://schemas.microsoft.com/office/drawing/2014/main" id="{F9154183-71CC-1C76-4151-311919F725CF}"/>
              </a:ext>
            </a:extLst>
          </p:cNvPr>
          <p:cNvGrpSpPr/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9" name="Forme libre : forme 11">
              <a:extLst>
                <a:ext uri="{FF2B5EF4-FFF2-40B4-BE49-F238E27FC236}">
                  <a16:creationId xmlns:a16="http://schemas.microsoft.com/office/drawing/2014/main" id="{534BA8C1-77E9-EAF8-27F1-783874857EBC}"/>
                </a:ext>
              </a:extLst>
            </p:cNvPr>
            <p:cNvSpPr/>
            <p:nvPr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0" name="Espace réservé du texte 4">
              <a:extLst>
                <a:ext uri="{FF2B5EF4-FFF2-40B4-BE49-F238E27FC236}">
                  <a16:creationId xmlns:a16="http://schemas.microsoft.com/office/drawing/2014/main" id="{EB70DEDD-3C6C-CB3E-195C-E9C16BBCEE0A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2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78687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apositive de titr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861407" y="2470168"/>
            <a:ext cx="5347700" cy="1246495"/>
          </a:xfrm>
        </p:spPr>
        <p:txBody>
          <a:bodyPr wrap="square" anchor="b">
            <a:spAutoFit/>
          </a:bodyPr>
          <a:lstStyle>
            <a:lvl1pPr algn="l">
              <a:lnSpc>
                <a:spcPts val="4460"/>
              </a:lnSpc>
              <a:defRPr sz="4400" b="1" cap="all" baseline="0">
                <a:solidFill>
                  <a:schemeClr val="bg1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</p:spTree>
    <p:extLst>
      <p:ext uri="{BB962C8B-B14F-4D97-AF65-F5344CB8AC3E}">
        <p14:creationId xmlns:p14="http://schemas.microsoft.com/office/powerpoint/2010/main" val="773755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09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apositive de titr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5160B610-FFBB-4024-92C4-0894BAECA079}"/>
              </a:ext>
            </a:extLst>
          </p:cNvPr>
          <p:cNvSpPr/>
          <p:nvPr userDrawn="1"/>
        </p:nvSpPr>
        <p:spPr>
          <a:xfrm rot="2340000">
            <a:off x="6461203" y="3382938"/>
            <a:ext cx="526980" cy="921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  <p:sp>
        <p:nvSpPr>
          <p:cNvPr id="29" name="Espace réservé du numéro de diapositive 5">
            <a:extLst>
              <a:ext uri="{FF2B5EF4-FFF2-40B4-BE49-F238E27FC236}">
                <a16:creationId xmlns:a16="http://schemas.microsoft.com/office/drawing/2014/main" id="{09396AED-F697-4D50-B31E-36DC3765E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77200"/>
            <a:ext cx="432000" cy="288000"/>
          </a:xfrm>
          <a:prstGeom prst="rect">
            <a:avLst/>
          </a:prstGeom>
        </p:spPr>
        <p:txBody>
          <a:bodyPr vert="horz" lIns="0" tIns="45720" rIns="108000" bIns="45720" rtlCol="0" anchor="ctr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03421" y="2182506"/>
            <a:ext cx="5347700" cy="1246495"/>
          </a:xfrm>
        </p:spPr>
        <p:txBody>
          <a:bodyPr wrap="square" anchor="b">
            <a:spAutoFit/>
          </a:bodyPr>
          <a:lstStyle>
            <a:lvl1pPr algn="l">
              <a:lnSpc>
                <a:spcPts val="4460"/>
              </a:lnSpc>
              <a:defRPr sz="4400" b="1" cap="all" baseline="0"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C41A95C5-6E02-4899-BE37-16903F48F5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3999" y="6577200"/>
            <a:ext cx="2009660" cy="288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 b="0" cap="all" baseline="0"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prstClr val="black">
                    <a:lumMod val="50000"/>
                    <a:lumOff val="50000"/>
                  </a:prstClr>
                </a:solidFill>
              </a:rPr>
              <a:t>PLOMB TRAVAUX - METHODE NORMATIVE - SAISIE LICIEL - NOVEMBRE 2025</a:t>
            </a:r>
            <a:endParaRPr lang="fr-FR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803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3090">
          <p15:clr>
            <a:srgbClr val="FBAE40"/>
          </p15:clr>
        </p15:guide>
        <p15:guide id="4" pos="560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re 1 lign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92000" y="201668"/>
            <a:ext cx="11160000" cy="424732"/>
          </a:xfrm>
        </p:spPr>
        <p:txBody>
          <a:bodyPr anchor="b" anchorCtr="0"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1999" y="1011990"/>
            <a:ext cx="11160000" cy="4614559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D8EF1081-4655-4C45-AC73-95545BBC9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77200"/>
            <a:ext cx="432000" cy="288000"/>
          </a:xfrm>
          <a:prstGeom prst="rect">
            <a:avLst/>
          </a:prstGeom>
        </p:spPr>
        <p:txBody>
          <a:bodyPr vert="horz" lIns="0" tIns="45720" rIns="108000" bIns="45720" rtlCol="0" anchor="ctr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A2FC3A9B-29EC-4E77-A62F-54F178341D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3999" y="6577200"/>
            <a:ext cx="2009660" cy="288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 b="0" cap="all" baseline="0"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prstClr val="black">
                    <a:lumMod val="50000"/>
                    <a:lumOff val="50000"/>
                  </a:prstClr>
                </a:solidFill>
              </a:rPr>
              <a:t>PLOMB TRAVAUX - METHODE NORMATIVE - SAISIE LICIEL - NOVEMBRE 2025</a:t>
            </a:r>
            <a:endParaRPr lang="fr-FR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2769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2_Titre 2 lignes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C8895D56-AB9E-4060-A16B-E084A3DE2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77200"/>
            <a:ext cx="432000" cy="288000"/>
          </a:xfrm>
          <a:prstGeom prst="rect">
            <a:avLst/>
          </a:prstGeom>
        </p:spPr>
        <p:txBody>
          <a:bodyPr vert="horz" lIns="0" tIns="45720" rIns="108000" bIns="45720" rtlCol="0" anchor="ctr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903A5CA-124A-49DC-B0EE-A1278D9F0B4E}"/>
              </a:ext>
            </a:extLst>
          </p:cNvPr>
          <p:cNvSpPr/>
          <p:nvPr userDrawn="1"/>
        </p:nvSpPr>
        <p:spPr>
          <a:xfrm rot="2340000">
            <a:off x="628871" y="935873"/>
            <a:ext cx="26152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92000" y="201601"/>
            <a:ext cx="11160000" cy="75713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fr-FR" dirty="0"/>
              <a:t>Cliquez et modifiez</a:t>
            </a:r>
            <a:br>
              <a:rPr lang="fr-FR" dirty="0"/>
            </a:br>
            <a:r>
              <a:rPr lang="fr-FR" dirty="0"/>
              <a:t>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91999" y="1260002"/>
            <a:ext cx="11160000" cy="4434743"/>
          </a:xfrm>
        </p:spPr>
        <p:txBody>
          <a:bodyPr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6FED6199-2701-4F27-9372-895C12DE7E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3999" y="6577200"/>
            <a:ext cx="2009660" cy="288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 b="0" cap="all" baseline="0"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prstClr val="black">
                    <a:lumMod val="50000"/>
                    <a:lumOff val="50000"/>
                  </a:prstClr>
                </a:solidFill>
              </a:rPr>
              <a:t>PLOMB TRAVAUX - METHODE NORMATIVE - SAISIE LICIEL - NOVEMBRE 2025</a:t>
            </a:r>
            <a:endParaRPr lang="fr-FR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2623782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1 lig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92000" y="201668"/>
            <a:ext cx="11160000" cy="424732"/>
          </a:xfrm>
        </p:spPr>
        <p:txBody>
          <a:bodyPr anchor="b" anchorCtr="0"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D8EF1081-4655-4C45-AC73-95545BBC9F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77200"/>
            <a:ext cx="432000" cy="288000"/>
          </a:xfrm>
          <a:prstGeom prst="rect">
            <a:avLst/>
          </a:prstGeom>
        </p:spPr>
        <p:txBody>
          <a:bodyPr vert="horz" lIns="0" tIns="45720" rIns="108000" bIns="45720" rtlCol="0" anchor="ctr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ADF545F6-D6EE-4C9D-B8F4-6653D3707D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3999" y="6577200"/>
            <a:ext cx="2009660" cy="288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 b="0" cap="all" baseline="0"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prstClr val="black">
                    <a:lumMod val="50000"/>
                    <a:lumOff val="50000"/>
                  </a:prstClr>
                </a:solidFill>
              </a:rPr>
              <a:t>PLOMB TRAVAUX - METHODE NORMATIVE - SAISIE LICIEL - NOVEMBRE 2025</a:t>
            </a:r>
            <a:endParaRPr lang="fr-FR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32133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re 2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C8895D56-AB9E-4060-A16B-E084A3DE2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77200"/>
            <a:ext cx="432000" cy="288000"/>
          </a:xfrm>
          <a:prstGeom prst="rect">
            <a:avLst/>
          </a:prstGeom>
        </p:spPr>
        <p:txBody>
          <a:bodyPr vert="horz" lIns="0" tIns="45720" rIns="108000" bIns="45720" rtlCol="0" anchor="ctr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AB221B-762C-46B0-8119-7F30494C2D35}"/>
              </a:ext>
            </a:extLst>
          </p:cNvPr>
          <p:cNvSpPr/>
          <p:nvPr userDrawn="1"/>
        </p:nvSpPr>
        <p:spPr>
          <a:xfrm>
            <a:off x="431999" y="0"/>
            <a:ext cx="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92000" y="201601"/>
            <a:ext cx="11160000" cy="75713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fr-FR" dirty="0"/>
              <a:t>Cliquez et modifiez</a:t>
            </a:r>
            <a:br>
              <a:rPr lang="fr-FR" dirty="0"/>
            </a:br>
            <a:r>
              <a:rPr lang="fr-FR" dirty="0"/>
              <a:t>le titre</a:t>
            </a:r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C67A828E-50AF-4046-B452-399118BF8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3999" y="6577200"/>
            <a:ext cx="2009660" cy="288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 b="0" cap="all" baseline="0"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prstClr val="black">
                    <a:lumMod val="50000"/>
                    <a:lumOff val="50000"/>
                  </a:prstClr>
                </a:solidFill>
              </a:rPr>
              <a:t>PLOMB TRAVAUX - METHODE NORMATIVE - SAISIE LICIEL - NOVEMBRE 2025</a:t>
            </a:r>
            <a:endParaRPr lang="fr-FR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A26B9-FEDF-4EFA-B79A-332989D361AA}"/>
              </a:ext>
            </a:extLst>
          </p:cNvPr>
          <p:cNvSpPr/>
          <p:nvPr userDrawn="1"/>
        </p:nvSpPr>
        <p:spPr>
          <a:xfrm rot="2340000">
            <a:off x="628871" y="935873"/>
            <a:ext cx="26152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145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2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avec coin rogné  11"/>
          <p:cNvSpPr/>
          <p:nvPr userDrawn="1"/>
        </p:nvSpPr>
        <p:spPr>
          <a:xfrm>
            <a:off x="0" y="1436687"/>
            <a:ext cx="11857892" cy="5100643"/>
          </a:xfrm>
          <a:custGeom>
            <a:avLst/>
            <a:gdLst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950432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25207 w 11832956"/>
              <a:gd name="connsiteY2" fmla="*/ 779950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1440681 w 11832956"/>
              <a:gd name="connsiteY1" fmla="*/ 7174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1440681 w 11832956"/>
              <a:gd name="connsiteY1" fmla="*/ 7174 h 4121742"/>
              <a:gd name="connsiteX2" fmla="*/ 11824096 w 11832956"/>
              <a:gd name="connsiteY2" fmla="*/ 257407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3808"/>
              <a:gd name="connsiteY0" fmla="*/ 0 h 4121742"/>
              <a:gd name="connsiteX1" fmla="*/ 11440681 w 11833808"/>
              <a:gd name="connsiteY1" fmla="*/ 7174 h 4121742"/>
              <a:gd name="connsiteX2" fmla="*/ 11832956 w 11833808"/>
              <a:gd name="connsiteY2" fmla="*/ 271754 h 4121742"/>
              <a:gd name="connsiteX3" fmla="*/ 11832956 w 11833808"/>
              <a:gd name="connsiteY3" fmla="*/ 4121742 h 4121742"/>
              <a:gd name="connsiteX4" fmla="*/ 0 w 11833808"/>
              <a:gd name="connsiteY4" fmla="*/ 4121742 h 4121742"/>
              <a:gd name="connsiteX5" fmla="*/ 0 w 11833808"/>
              <a:gd name="connsiteY5" fmla="*/ 0 h 41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3808" h="4121742">
                <a:moveTo>
                  <a:pt x="0" y="0"/>
                </a:moveTo>
                <a:lnTo>
                  <a:pt x="11440681" y="7174"/>
                </a:lnTo>
                <a:lnTo>
                  <a:pt x="11832956" y="271754"/>
                </a:lnTo>
                <a:cubicBezTo>
                  <a:pt x="11835909" y="1559866"/>
                  <a:pt x="11830003" y="2833630"/>
                  <a:pt x="11832956" y="4121742"/>
                </a:cubicBezTo>
                <a:lnTo>
                  <a:pt x="0" y="4121742"/>
                </a:lnTo>
                <a:lnTo>
                  <a:pt x="0" y="0"/>
                </a:lnTo>
                <a:close/>
              </a:path>
            </a:pathLst>
          </a:custGeom>
          <a:solidFill>
            <a:srgbClr val="0082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4599" y="1878653"/>
            <a:ext cx="10515600" cy="590931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24599" y="2425550"/>
            <a:ext cx="10515600" cy="15001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35" name="Image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8131" r="10235" b="19542"/>
          <a:stretch/>
        </p:blipFill>
        <p:spPr>
          <a:xfrm>
            <a:off x="11040199" y="526919"/>
            <a:ext cx="853203" cy="814678"/>
          </a:xfrm>
          <a:prstGeom prst="rect">
            <a:avLst/>
          </a:prstGeom>
        </p:spPr>
      </p:pic>
      <p:sp>
        <p:nvSpPr>
          <p:cNvPr id="3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172205"/>
            <a:ext cx="6583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3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172205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38" name="Connecteur droit 37"/>
          <p:cNvCxnSpPr/>
          <p:nvPr userDrawn="1"/>
        </p:nvCxnSpPr>
        <p:spPr>
          <a:xfrm>
            <a:off x="585926" y="6270429"/>
            <a:ext cx="0" cy="16867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u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numéro de diapositive 5">
            <a:extLst>
              <a:ext uri="{FF2B5EF4-FFF2-40B4-BE49-F238E27FC236}">
                <a16:creationId xmlns:a16="http://schemas.microsoft.com/office/drawing/2014/main" id="{81ED0D8F-A938-4789-B0FA-7AA9BA6F3A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77200"/>
            <a:ext cx="432000" cy="288000"/>
          </a:xfrm>
          <a:prstGeom prst="rect">
            <a:avLst/>
          </a:prstGeom>
        </p:spPr>
        <p:txBody>
          <a:bodyPr vert="horz" lIns="0" tIns="45720" rIns="108000" bIns="45720" rtlCol="0" anchor="ctr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86001F-F4D2-4E65-8C92-3355865D3891}"/>
              </a:ext>
            </a:extLst>
          </p:cNvPr>
          <p:cNvSpPr/>
          <p:nvPr userDrawn="1"/>
        </p:nvSpPr>
        <p:spPr>
          <a:xfrm>
            <a:off x="624652" y="479644"/>
            <a:ext cx="267171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12" name="Espace réservé du pied de page 4">
            <a:extLst>
              <a:ext uri="{FF2B5EF4-FFF2-40B4-BE49-F238E27FC236}">
                <a16:creationId xmlns:a16="http://schemas.microsoft.com/office/drawing/2014/main" id="{26E877C3-62D2-4E11-95D1-D2535935B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3999" y="6577200"/>
            <a:ext cx="2009660" cy="288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 b="0" cap="all" baseline="0"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prstClr val="black">
                    <a:lumMod val="50000"/>
                    <a:lumOff val="50000"/>
                  </a:prstClr>
                </a:solidFill>
              </a:rPr>
              <a:t>PLOMB TRAVAUX - METHODE NORMATIVE - SAISIE LICIEL - NOVEMBRE 2025</a:t>
            </a:r>
            <a:endParaRPr lang="fr-FR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4031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re 2 lig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ce réservé du numéro de diapositive 5">
            <a:extLst>
              <a:ext uri="{FF2B5EF4-FFF2-40B4-BE49-F238E27FC236}">
                <a16:creationId xmlns:a16="http://schemas.microsoft.com/office/drawing/2014/main" id="{C8895D56-AB9E-4060-A16B-E084A3DE2A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77200"/>
            <a:ext cx="432000" cy="288000"/>
          </a:xfrm>
          <a:prstGeom prst="rect">
            <a:avLst/>
          </a:prstGeom>
        </p:spPr>
        <p:txBody>
          <a:bodyPr vert="horz" lIns="0" tIns="45720" rIns="108000" bIns="45720" rtlCol="0" anchor="ctr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5AB221B-762C-46B0-8119-7F30494C2D35}"/>
              </a:ext>
            </a:extLst>
          </p:cNvPr>
          <p:cNvSpPr/>
          <p:nvPr userDrawn="1"/>
        </p:nvSpPr>
        <p:spPr>
          <a:xfrm>
            <a:off x="431999" y="0"/>
            <a:ext cx="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792000" y="201601"/>
            <a:ext cx="11160000" cy="75713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lang="fr-FR" dirty="0"/>
              <a:t>Cliquez et modifiez</a:t>
            </a:r>
            <a:br>
              <a:rPr lang="fr-FR" dirty="0"/>
            </a:br>
            <a:r>
              <a:rPr lang="fr-FR" dirty="0"/>
              <a:t>le titre</a:t>
            </a:r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C67A828E-50AF-4046-B452-399118BF86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3999" y="6577200"/>
            <a:ext cx="2009660" cy="288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 b="0" cap="all" baseline="0"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prstClr val="black">
                    <a:lumMod val="50000"/>
                    <a:lumOff val="50000"/>
                  </a:prstClr>
                </a:solidFill>
              </a:rPr>
              <a:t>PLOMB TRAVAUX - METHODE NORMATIVE - SAISIE LICIEL - NOVEMBRE 2025</a:t>
            </a:r>
            <a:endParaRPr lang="fr-FR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F53237-C73E-41A7-B16D-60A41C21F08B}"/>
              </a:ext>
            </a:extLst>
          </p:cNvPr>
          <p:cNvSpPr/>
          <p:nvPr userDrawn="1"/>
        </p:nvSpPr>
        <p:spPr>
          <a:xfrm rot="2340000">
            <a:off x="628871" y="935873"/>
            <a:ext cx="26152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  <p:sp>
        <p:nvSpPr>
          <p:cNvPr id="8" name="Rectangle avec coin rogné  7">
            <a:extLst>
              <a:ext uri="{FF2B5EF4-FFF2-40B4-BE49-F238E27FC236}">
                <a16:creationId xmlns:a16="http://schemas.microsoft.com/office/drawing/2014/main" id="{765BF9C3-4384-4C1C-BD75-A62EE27DD27B}"/>
              </a:ext>
            </a:extLst>
          </p:cNvPr>
          <p:cNvSpPr/>
          <p:nvPr userDrawn="1"/>
        </p:nvSpPr>
        <p:spPr>
          <a:xfrm>
            <a:off x="4611276" y="1688972"/>
            <a:ext cx="3420000" cy="2109915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D2096B-32A9-415D-A0D7-8DC974323BA1}"/>
              </a:ext>
            </a:extLst>
          </p:cNvPr>
          <p:cNvSpPr/>
          <p:nvPr userDrawn="1"/>
        </p:nvSpPr>
        <p:spPr>
          <a:xfrm>
            <a:off x="815259" y="1688972"/>
            <a:ext cx="3420000" cy="210991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E503CD6-E9AE-4052-880B-1AFC3F10BD18}"/>
              </a:ext>
            </a:extLst>
          </p:cNvPr>
          <p:cNvSpPr txBox="1"/>
          <p:nvPr userDrawn="1"/>
        </p:nvSpPr>
        <p:spPr>
          <a:xfrm>
            <a:off x="815259" y="1266173"/>
            <a:ext cx="1739904" cy="341632"/>
          </a:xfrm>
          <a:prstGeom prst="rect">
            <a:avLst/>
          </a:prstGeom>
          <a:noFill/>
        </p:spPr>
        <p:txBody>
          <a:bodyPr wrap="square" lIns="0" rtlCol="0" anchor="b" anchorCtr="0">
            <a:spAutoFit/>
          </a:bodyPr>
          <a:lstStyle>
            <a:defPPr>
              <a:defRPr lang="fr-FR"/>
            </a:defPPr>
            <a:lvl1pPr marL="266700" indent="-266700">
              <a:lnSpc>
                <a:spcPct val="90000"/>
              </a:lnSpc>
              <a:spcBef>
                <a:spcPts val="300"/>
              </a:spcBef>
              <a:buBlip>
                <a:blip r:embed="rId2"/>
              </a:buBlip>
              <a:defRPr sz="2400"/>
            </a:lvl1pPr>
          </a:lstStyle>
          <a:p>
            <a:pPr marL="180970" indent="-180970"/>
            <a:r>
              <a:rPr lang="en-US" sz="1800" dirty="0">
                <a:solidFill>
                  <a:prstClr val="black"/>
                </a:solidFill>
              </a:rPr>
              <a:t>Key highlights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C15429A-CA87-4E88-B43D-7860B95F892E}"/>
              </a:ext>
            </a:extLst>
          </p:cNvPr>
          <p:cNvSpPr txBox="1"/>
          <p:nvPr userDrawn="1"/>
        </p:nvSpPr>
        <p:spPr>
          <a:xfrm>
            <a:off x="4602607" y="1266173"/>
            <a:ext cx="2479439" cy="341632"/>
          </a:xfrm>
          <a:prstGeom prst="rect">
            <a:avLst/>
          </a:prstGeom>
          <a:noFill/>
        </p:spPr>
        <p:txBody>
          <a:bodyPr wrap="square" lIns="0" rtlCol="0" anchor="b" anchorCtr="0">
            <a:spAutoFit/>
          </a:bodyPr>
          <a:lstStyle>
            <a:defPPr>
              <a:defRPr lang="fr-FR"/>
            </a:defPPr>
            <a:lvl1pPr marL="266700" indent="-266700">
              <a:lnSpc>
                <a:spcPct val="90000"/>
              </a:lnSpc>
              <a:spcBef>
                <a:spcPts val="300"/>
              </a:spcBef>
              <a:buBlip>
                <a:blip r:embed="rId2"/>
              </a:buBlip>
              <a:defRPr sz="2400"/>
            </a:lvl1pPr>
          </a:lstStyle>
          <a:p>
            <a:pPr marL="180970" indent="-180970"/>
            <a:r>
              <a:rPr lang="en-US" sz="1800" dirty="0">
                <a:solidFill>
                  <a:prstClr val="black"/>
                </a:solidFill>
              </a:rPr>
              <a:t>Recent acquisitions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46915CB-2784-48CD-A470-0B58FC25E408}"/>
              </a:ext>
            </a:extLst>
          </p:cNvPr>
          <p:cNvSpPr txBox="1"/>
          <p:nvPr userDrawn="1"/>
        </p:nvSpPr>
        <p:spPr>
          <a:xfrm>
            <a:off x="8407295" y="1266172"/>
            <a:ext cx="1739904" cy="341632"/>
          </a:xfrm>
          <a:prstGeom prst="rect">
            <a:avLst/>
          </a:prstGeom>
          <a:noFill/>
        </p:spPr>
        <p:txBody>
          <a:bodyPr wrap="square" lIns="0" rtlCol="0" anchor="b" anchorCtr="0">
            <a:spAutoFit/>
          </a:bodyPr>
          <a:lstStyle>
            <a:defPPr>
              <a:defRPr lang="fr-FR"/>
            </a:defPPr>
            <a:lvl1pPr marL="266700" indent="-266700">
              <a:lnSpc>
                <a:spcPct val="90000"/>
              </a:lnSpc>
              <a:spcBef>
                <a:spcPts val="300"/>
              </a:spcBef>
              <a:buBlip>
                <a:blip r:embed="rId2"/>
              </a:buBlip>
              <a:defRPr sz="2400"/>
            </a:lvl1pPr>
          </a:lstStyle>
          <a:p>
            <a:pPr marL="180970" indent="-180970"/>
            <a:r>
              <a:rPr lang="en-US" sz="1800" dirty="0">
                <a:solidFill>
                  <a:prstClr val="black"/>
                </a:solidFill>
              </a:rPr>
              <a:t>Footprint</a:t>
            </a:r>
          </a:p>
        </p:txBody>
      </p:sp>
      <p:sp>
        <p:nvSpPr>
          <p:cNvPr id="13" name="Rectangle avec coin rogné  7">
            <a:extLst>
              <a:ext uri="{FF2B5EF4-FFF2-40B4-BE49-F238E27FC236}">
                <a16:creationId xmlns:a16="http://schemas.microsoft.com/office/drawing/2014/main" id="{0036A26C-960F-47A0-A248-AD39B0ECA764}"/>
              </a:ext>
            </a:extLst>
          </p:cNvPr>
          <p:cNvSpPr/>
          <p:nvPr userDrawn="1"/>
        </p:nvSpPr>
        <p:spPr>
          <a:xfrm>
            <a:off x="8407295" y="1688972"/>
            <a:ext cx="3420000" cy="2109915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98948E8D-FA6A-48C9-B2A9-9D4D76414615}"/>
              </a:ext>
            </a:extLst>
          </p:cNvPr>
          <p:cNvSpPr txBox="1"/>
          <p:nvPr userDrawn="1"/>
        </p:nvSpPr>
        <p:spPr>
          <a:xfrm>
            <a:off x="815259" y="4064709"/>
            <a:ext cx="2479439" cy="341632"/>
          </a:xfrm>
          <a:prstGeom prst="rect">
            <a:avLst/>
          </a:prstGeom>
          <a:noFill/>
        </p:spPr>
        <p:txBody>
          <a:bodyPr wrap="square" lIns="0" rtlCol="0" anchor="b" anchorCtr="0">
            <a:spAutoFit/>
          </a:bodyPr>
          <a:lstStyle>
            <a:defPPr>
              <a:defRPr lang="fr-FR"/>
            </a:defPPr>
            <a:lvl1pPr marL="266700" indent="-266700">
              <a:lnSpc>
                <a:spcPct val="90000"/>
              </a:lnSpc>
              <a:spcBef>
                <a:spcPts val="300"/>
              </a:spcBef>
              <a:buBlip>
                <a:blip r:embed="rId2"/>
              </a:buBlip>
              <a:defRPr sz="2400"/>
            </a:lvl1pPr>
          </a:lstStyle>
          <a:p>
            <a:pPr marL="180970" indent="-180970"/>
            <a:r>
              <a:rPr lang="en-US" sz="1800" dirty="0">
                <a:solidFill>
                  <a:prstClr val="black"/>
                </a:solidFill>
              </a:rPr>
              <a:t>Project examples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6BEB36E4-14E8-4930-8E8B-D5B9A78674FC}"/>
              </a:ext>
            </a:extLst>
          </p:cNvPr>
          <p:cNvSpPr txBox="1"/>
          <p:nvPr userDrawn="1"/>
        </p:nvSpPr>
        <p:spPr>
          <a:xfrm>
            <a:off x="4619947" y="4064708"/>
            <a:ext cx="1739904" cy="341632"/>
          </a:xfrm>
          <a:prstGeom prst="rect">
            <a:avLst/>
          </a:prstGeom>
          <a:noFill/>
        </p:spPr>
        <p:txBody>
          <a:bodyPr wrap="square" lIns="0" rtlCol="0" anchor="b" anchorCtr="0">
            <a:spAutoFit/>
          </a:bodyPr>
          <a:lstStyle>
            <a:defPPr>
              <a:defRPr lang="fr-FR"/>
            </a:defPPr>
            <a:lvl1pPr marL="266700" indent="-266700">
              <a:lnSpc>
                <a:spcPct val="90000"/>
              </a:lnSpc>
              <a:spcBef>
                <a:spcPts val="300"/>
              </a:spcBef>
              <a:buBlip>
                <a:blip r:embed="rId2"/>
              </a:buBlip>
              <a:defRPr sz="2400"/>
            </a:lvl1pPr>
          </a:lstStyle>
          <a:p>
            <a:pPr marL="180970" indent="-180970"/>
            <a:r>
              <a:rPr lang="en-US" sz="1800" dirty="0">
                <a:solidFill>
                  <a:prstClr val="black"/>
                </a:solidFill>
              </a:rPr>
              <a:t>Turnover</a:t>
            </a:r>
          </a:p>
        </p:txBody>
      </p:sp>
      <p:sp>
        <p:nvSpPr>
          <p:cNvPr id="20" name="Rectangle avec coin rogné  7">
            <a:extLst>
              <a:ext uri="{FF2B5EF4-FFF2-40B4-BE49-F238E27FC236}">
                <a16:creationId xmlns:a16="http://schemas.microsoft.com/office/drawing/2014/main" id="{C078DB05-CA06-4452-A4AE-685FB35DD921}"/>
              </a:ext>
            </a:extLst>
          </p:cNvPr>
          <p:cNvSpPr/>
          <p:nvPr userDrawn="1"/>
        </p:nvSpPr>
        <p:spPr>
          <a:xfrm>
            <a:off x="4619947" y="4487509"/>
            <a:ext cx="3420000" cy="2089692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  <p:sp>
        <p:nvSpPr>
          <p:cNvPr id="21" name="Rectangle avec coin rogné  7">
            <a:extLst>
              <a:ext uri="{FF2B5EF4-FFF2-40B4-BE49-F238E27FC236}">
                <a16:creationId xmlns:a16="http://schemas.microsoft.com/office/drawing/2014/main" id="{041597BC-890E-45EB-BF18-BBD03B6B778E}"/>
              </a:ext>
            </a:extLst>
          </p:cNvPr>
          <p:cNvSpPr/>
          <p:nvPr userDrawn="1"/>
        </p:nvSpPr>
        <p:spPr>
          <a:xfrm>
            <a:off x="8418821" y="4487509"/>
            <a:ext cx="3420000" cy="2089692"/>
          </a:xfrm>
          <a:prstGeom prst="rect">
            <a:avLst/>
          </a:prstGeom>
          <a:solidFill>
            <a:schemeClr val="tx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93495168-6A6B-4B8C-9785-023AE77DA1B5}"/>
              </a:ext>
            </a:extLst>
          </p:cNvPr>
          <p:cNvSpPr txBox="1"/>
          <p:nvPr userDrawn="1"/>
        </p:nvSpPr>
        <p:spPr>
          <a:xfrm>
            <a:off x="8410153" y="4064709"/>
            <a:ext cx="2479439" cy="341632"/>
          </a:xfrm>
          <a:prstGeom prst="rect">
            <a:avLst/>
          </a:prstGeom>
          <a:noFill/>
        </p:spPr>
        <p:txBody>
          <a:bodyPr wrap="square" lIns="0" rtlCol="0" anchor="b" anchorCtr="0">
            <a:spAutoFit/>
          </a:bodyPr>
          <a:lstStyle>
            <a:defPPr>
              <a:defRPr lang="fr-FR"/>
            </a:defPPr>
            <a:lvl1pPr marL="266700" indent="-266700">
              <a:lnSpc>
                <a:spcPct val="90000"/>
              </a:lnSpc>
              <a:spcBef>
                <a:spcPts val="300"/>
              </a:spcBef>
              <a:buBlip>
                <a:blip r:embed="rId2"/>
              </a:buBlip>
              <a:defRPr sz="2400"/>
            </a:lvl1pPr>
          </a:lstStyle>
          <a:p>
            <a:pPr marL="180970" indent="-180970"/>
            <a:r>
              <a:rPr lang="en-US" sz="1800" dirty="0">
                <a:solidFill>
                  <a:prstClr val="black"/>
                </a:solidFill>
              </a:rPr>
              <a:t>Number of People</a:t>
            </a:r>
          </a:p>
        </p:txBody>
      </p:sp>
    </p:spTree>
    <p:extLst>
      <p:ext uri="{BB962C8B-B14F-4D97-AF65-F5344CB8AC3E}">
        <p14:creationId xmlns:p14="http://schemas.microsoft.com/office/powerpoint/2010/main" val="39047126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43">
            <a:extLst>
              <a:ext uri="{FF2B5EF4-FFF2-40B4-BE49-F238E27FC236}">
                <a16:creationId xmlns:a16="http://schemas.microsoft.com/office/drawing/2014/main" id="{26A4237A-B551-47E5-A452-29AEC035B2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4946" y="771575"/>
            <a:ext cx="10600531" cy="498534"/>
          </a:xfrm>
        </p:spPr>
        <p:txBody>
          <a:bodyPr anchor="t" anchorCtr="0"/>
          <a:lstStyle>
            <a:lvl1pPr>
              <a:defRPr sz="2933" b="0">
                <a:solidFill>
                  <a:schemeClr val="tx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28F9D7-C8B1-4A7B-AE60-BF943E78293D}"/>
              </a:ext>
            </a:extLst>
          </p:cNvPr>
          <p:cNvSpPr/>
          <p:nvPr userDrawn="1"/>
        </p:nvSpPr>
        <p:spPr>
          <a:xfrm>
            <a:off x="624652" y="479644"/>
            <a:ext cx="267171" cy="28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srgbClr val="FFFFFF"/>
              </a:solidFill>
            </a:endParaRPr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77C2BB98-6A35-4EC4-9ED8-A7BF985663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577200"/>
            <a:ext cx="432000" cy="288000"/>
          </a:xfrm>
          <a:prstGeom prst="rect">
            <a:avLst/>
          </a:prstGeom>
        </p:spPr>
        <p:txBody>
          <a:bodyPr vert="horz" lIns="0" tIns="45720" rIns="108000" bIns="45720" rtlCol="0" anchor="ctr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6" name="Espace réservé du pied de page 4">
            <a:extLst>
              <a:ext uri="{FF2B5EF4-FFF2-40B4-BE49-F238E27FC236}">
                <a16:creationId xmlns:a16="http://schemas.microsoft.com/office/drawing/2014/main" id="{5AEE61D1-ED8D-45E5-8E6F-DEBCB4B719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3999" y="6577200"/>
            <a:ext cx="2009660" cy="288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 b="0" cap="all" baseline="0"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prstClr val="black">
                    <a:lumMod val="50000"/>
                    <a:lumOff val="50000"/>
                  </a:prstClr>
                </a:solidFill>
              </a:rPr>
              <a:t>PLOMB TRAVAUX - METHODE NORMATIVE - SAISIE LICIEL - NOVEMBRE 2025</a:t>
            </a:r>
            <a:endParaRPr lang="fr-FR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34453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ontenu 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2A36CB0B-F325-4435-9506-8C65E7A3EF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6175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fr-FR">
                <a:solidFill>
                  <a:prstClr val="black"/>
                </a:solidFill>
              </a:rPr>
              <a:t>PLOMB TRAVAUX - METHODE NORMATIVE - SAISIE LICIEL - NOVEMBRE 2025</a:t>
            </a:r>
            <a:endParaRPr lang="fr-FR" dirty="0">
              <a:solidFill>
                <a:prstClr val="black"/>
              </a:solidFill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ADC8745-26F7-45CA-872D-26DEC005C354}" type="slidenum">
              <a:rPr lang="fr-FR" smtClean="0">
                <a:solidFill>
                  <a:prstClr val="black"/>
                </a:solidFill>
              </a:rPr>
              <a:pPr/>
              <a:t>‹N°›</a:t>
            </a:fld>
            <a:endParaRPr lang="fr-F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31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3_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avec coin rogné  11"/>
          <p:cNvSpPr/>
          <p:nvPr userDrawn="1"/>
        </p:nvSpPr>
        <p:spPr>
          <a:xfrm>
            <a:off x="0" y="1436687"/>
            <a:ext cx="11857892" cy="5100643"/>
          </a:xfrm>
          <a:custGeom>
            <a:avLst/>
            <a:gdLst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950432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25207 w 11832956"/>
              <a:gd name="connsiteY2" fmla="*/ 779950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0882524 w 11832956"/>
              <a:gd name="connsiteY1" fmla="*/ 0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1440681 w 11832956"/>
              <a:gd name="connsiteY1" fmla="*/ 7174 h 4121742"/>
              <a:gd name="connsiteX2" fmla="*/ 11832956 w 11832956"/>
              <a:gd name="connsiteY2" fmla="*/ 795449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2956"/>
              <a:gd name="connsiteY0" fmla="*/ 0 h 4121742"/>
              <a:gd name="connsiteX1" fmla="*/ 11440681 w 11832956"/>
              <a:gd name="connsiteY1" fmla="*/ 7174 h 4121742"/>
              <a:gd name="connsiteX2" fmla="*/ 11824096 w 11832956"/>
              <a:gd name="connsiteY2" fmla="*/ 257407 h 4121742"/>
              <a:gd name="connsiteX3" fmla="*/ 11832956 w 11832956"/>
              <a:gd name="connsiteY3" fmla="*/ 4121742 h 4121742"/>
              <a:gd name="connsiteX4" fmla="*/ 0 w 11832956"/>
              <a:gd name="connsiteY4" fmla="*/ 4121742 h 4121742"/>
              <a:gd name="connsiteX5" fmla="*/ 0 w 11832956"/>
              <a:gd name="connsiteY5" fmla="*/ 0 h 4121742"/>
              <a:gd name="connsiteX0" fmla="*/ 0 w 11833808"/>
              <a:gd name="connsiteY0" fmla="*/ 0 h 4121742"/>
              <a:gd name="connsiteX1" fmla="*/ 11440681 w 11833808"/>
              <a:gd name="connsiteY1" fmla="*/ 7174 h 4121742"/>
              <a:gd name="connsiteX2" fmla="*/ 11832956 w 11833808"/>
              <a:gd name="connsiteY2" fmla="*/ 271754 h 4121742"/>
              <a:gd name="connsiteX3" fmla="*/ 11832956 w 11833808"/>
              <a:gd name="connsiteY3" fmla="*/ 4121742 h 4121742"/>
              <a:gd name="connsiteX4" fmla="*/ 0 w 11833808"/>
              <a:gd name="connsiteY4" fmla="*/ 4121742 h 4121742"/>
              <a:gd name="connsiteX5" fmla="*/ 0 w 11833808"/>
              <a:gd name="connsiteY5" fmla="*/ 0 h 41217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833808" h="4121742">
                <a:moveTo>
                  <a:pt x="0" y="0"/>
                </a:moveTo>
                <a:lnTo>
                  <a:pt x="11440681" y="7174"/>
                </a:lnTo>
                <a:lnTo>
                  <a:pt x="11832956" y="271754"/>
                </a:lnTo>
                <a:cubicBezTo>
                  <a:pt x="11835909" y="1559866"/>
                  <a:pt x="11830003" y="2833630"/>
                  <a:pt x="11832956" y="4121742"/>
                </a:cubicBezTo>
                <a:lnTo>
                  <a:pt x="0" y="41217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24599" y="1878653"/>
            <a:ext cx="10515600" cy="590931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24599" y="2425550"/>
            <a:ext cx="10515600" cy="15001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400" b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pic>
        <p:nvPicPr>
          <p:cNvPr id="35" name="Image 3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8131" r="10235" b="19542"/>
          <a:stretch/>
        </p:blipFill>
        <p:spPr>
          <a:xfrm>
            <a:off x="11040199" y="526919"/>
            <a:ext cx="853203" cy="814678"/>
          </a:xfrm>
          <a:prstGeom prst="rect">
            <a:avLst/>
          </a:prstGeom>
        </p:spPr>
      </p:pic>
      <p:sp>
        <p:nvSpPr>
          <p:cNvPr id="36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172205"/>
            <a:ext cx="65835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bg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37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172205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cxnSp>
        <p:nvCxnSpPr>
          <p:cNvPr id="38" name="Connecteur droit 37"/>
          <p:cNvCxnSpPr/>
          <p:nvPr userDrawn="1"/>
        </p:nvCxnSpPr>
        <p:spPr>
          <a:xfrm>
            <a:off x="585926" y="6270429"/>
            <a:ext cx="0" cy="168676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4pPr>
              <a:defRPr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356350"/>
            <a:ext cx="6591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>
              <a:solidFill>
                <a:srgbClr val="00ACE8"/>
              </a:solidFill>
            </a:endParaRP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356350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7785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98503" y="1275209"/>
            <a:ext cx="5494800" cy="4351338"/>
          </a:xfrm>
        </p:spPr>
        <p:txBody>
          <a:bodyPr/>
          <a:lstStyle>
            <a:lvl4pPr>
              <a:defRPr/>
            </a:lvl4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7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356350"/>
            <a:ext cx="6591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>
              <a:solidFill>
                <a:srgbClr val="00ACE8"/>
              </a:solidFill>
            </a:endParaRPr>
          </a:p>
        </p:txBody>
      </p:sp>
      <p:sp>
        <p:nvSpPr>
          <p:cNvPr id="8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356350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sp>
        <p:nvSpPr>
          <p:cNvPr id="5" name="Espace réservé pour une image  4"/>
          <p:cNvSpPr>
            <a:spLocks noGrp="1"/>
          </p:cNvSpPr>
          <p:nvPr>
            <p:ph type="pic" sz="quarter" idx="10"/>
          </p:nvPr>
        </p:nvSpPr>
        <p:spPr>
          <a:xfrm>
            <a:off x="6384925" y="1274763"/>
            <a:ext cx="5502275" cy="43513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46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6.xml"/><Relationship Id="rId31" Type="http://schemas.openxmlformats.org/officeDocument/2006/relationships/slideLayout" Target="../slideLayouts/slideLayout48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image" Target="../media/image7.jp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5.xml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avec coin rogné  8"/>
          <p:cNvSpPr/>
          <p:nvPr userDrawn="1"/>
        </p:nvSpPr>
        <p:spPr>
          <a:xfrm>
            <a:off x="310718" y="283134"/>
            <a:ext cx="11576085" cy="684532"/>
          </a:xfrm>
          <a:custGeom>
            <a:avLst/>
            <a:gdLst>
              <a:gd name="connsiteX0" fmla="*/ 0 w 11576085"/>
              <a:gd name="connsiteY0" fmla="*/ 0 h 684532"/>
              <a:gd name="connsiteX1" fmla="*/ 11319954 w 11576085"/>
              <a:gd name="connsiteY1" fmla="*/ 0 h 684532"/>
              <a:gd name="connsiteX2" fmla="*/ 11576085 w 11576085"/>
              <a:gd name="connsiteY2" fmla="*/ 256131 h 684532"/>
              <a:gd name="connsiteX3" fmla="*/ 11576085 w 11576085"/>
              <a:gd name="connsiteY3" fmla="*/ 684532 h 684532"/>
              <a:gd name="connsiteX4" fmla="*/ 0 w 11576085"/>
              <a:gd name="connsiteY4" fmla="*/ 684532 h 684532"/>
              <a:gd name="connsiteX5" fmla="*/ 0 w 11576085"/>
              <a:gd name="connsiteY5" fmla="*/ 0 h 684532"/>
              <a:gd name="connsiteX0" fmla="*/ 0 w 11576085"/>
              <a:gd name="connsiteY0" fmla="*/ 0 h 684532"/>
              <a:gd name="connsiteX1" fmla="*/ 11319954 w 11576085"/>
              <a:gd name="connsiteY1" fmla="*/ 0 h 684532"/>
              <a:gd name="connsiteX2" fmla="*/ 11576085 w 11576085"/>
              <a:gd name="connsiteY2" fmla="*/ 211743 h 684532"/>
              <a:gd name="connsiteX3" fmla="*/ 11576085 w 11576085"/>
              <a:gd name="connsiteY3" fmla="*/ 684532 h 684532"/>
              <a:gd name="connsiteX4" fmla="*/ 0 w 11576085"/>
              <a:gd name="connsiteY4" fmla="*/ 684532 h 684532"/>
              <a:gd name="connsiteX5" fmla="*/ 0 w 11576085"/>
              <a:gd name="connsiteY5" fmla="*/ 0 h 684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6085" h="684532">
                <a:moveTo>
                  <a:pt x="0" y="0"/>
                </a:moveTo>
                <a:lnTo>
                  <a:pt x="11319954" y="0"/>
                </a:lnTo>
                <a:lnTo>
                  <a:pt x="11576085" y="211743"/>
                </a:lnTo>
                <a:lnTo>
                  <a:pt x="11576085" y="684532"/>
                </a:lnTo>
                <a:lnTo>
                  <a:pt x="0" y="684532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bg2"/>
              </a:gs>
              <a:gs pos="50000">
                <a:srgbClr val="0082DE"/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fr-FR"/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598503" y="444639"/>
            <a:ext cx="10515600" cy="39703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sp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598503" y="12752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94064" y="6356350"/>
            <a:ext cx="6591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cap="all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PLOMB TRAVAUX - METHODE NORMATIVE - SAISIE LICIEL - NOVEMBRE 2025</a:t>
            </a:r>
            <a:endParaRPr lang="fr-FR" dirty="0">
              <a:solidFill>
                <a:srgbClr val="00ACE8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-17755" y="6356350"/>
            <a:ext cx="6125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6F855567-6F3D-E340-8502-3E8F43759447}" type="slidenum">
              <a:rPr lang="fr-FR" smtClean="0"/>
              <a:pPr/>
              <a:t>‹N°›</a:t>
            </a:fld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 userDrawn="1"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5" t="8131" r="10235" b="19542"/>
          <a:stretch/>
        </p:blipFill>
        <p:spPr>
          <a:xfrm>
            <a:off x="11176986" y="6051807"/>
            <a:ext cx="701336" cy="669668"/>
          </a:xfrm>
          <a:prstGeom prst="rect">
            <a:avLst/>
          </a:prstGeom>
        </p:spPr>
      </p:pic>
      <p:cxnSp>
        <p:nvCxnSpPr>
          <p:cNvPr id="16" name="Connecteur droit 15"/>
          <p:cNvCxnSpPr/>
          <p:nvPr userDrawn="1"/>
        </p:nvCxnSpPr>
        <p:spPr>
          <a:xfrm>
            <a:off x="585926" y="6454574"/>
            <a:ext cx="0" cy="16867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455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3" r:id="rId3"/>
    <p:sldLayoutId id="2147483651" r:id="rId4"/>
    <p:sldLayoutId id="2147483655" r:id="rId5"/>
    <p:sldLayoutId id="2147483656" r:id="rId6"/>
    <p:sldLayoutId id="2147483657" r:id="rId7"/>
    <p:sldLayoutId id="2147483650" r:id="rId8"/>
    <p:sldLayoutId id="2147483659" r:id="rId9"/>
    <p:sldLayoutId id="2147483660" r:id="rId10"/>
    <p:sldLayoutId id="2147483654" r:id="rId11"/>
    <p:sldLayoutId id="2147483662" r:id="rId12"/>
    <p:sldLayoutId id="2147483665" r:id="rId13"/>
    <p:sldLayoutId id="2147483663" r:id="rId14"/>
    <p:sldLayoutId id="2147483664" r:id="rId15"/>
    <p:sldLayoutId id="2147483808" r:id="rId16"/>
    <p:sldLayoutId id="2147483810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1" kern="1200" cap="all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Tx/>
        <a:buNone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938" indent="0" algn="l" defTabSz="914400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Tx/>
        <a:buNone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28600" indent="-220663" algn="l" defTabSz="914400" rtl="0" eaLnBrk="1" latinLnBrk="0" hangingPunct="1">
        <a:lnSpc>
          <a:spcPct val="100000"/>
        </a:lnSpc>
        <a:spcBef>
          <a:spcPts val="500"/>
        </a:spcBef>
        <a:buFontTx/>
        <a:buBlip>
          <a:blip r:embed="rId20"/>
        </a:buBlip>
        <a:tabLst/>
        <a:defRPr sz="1600" b="1" kern="1200" cap="all" baseline="0">
          <a:solidFill>
            <a:srgbClr val="00ACE8"/>
          </a:solidFill>
          <a:latin typeface="+mn-lt"/>
          <a:ea typeface="+mn-ea"/>
          <a:cs typeface="+mn-cs"/>
        </a:defRPr>
      </a:lvl3pPr>
      <a:lvl4pPr marL="449263" indent="-220663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&gt;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630238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Arial"/>
        <a:buChar char="•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C42738-7C15-DC88-DACB-31CF74647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365125"/>
            <a:ext cx="11520000" cy="9000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  <a:endParaRPr lang="fr-F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65DCD-6A54-6099-4C37-4EE1F535A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999" y="1469571"/>
            <a:ext cx="11519999" cy="4680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EF270-CFF5-3425-7936-98D9B8F8CE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3997" y="6533788"/>
            <a:ext cx="720000" cy="288000"/>
          </a:xfrm>
          <a:prstGeom prst="rect">
            <a:avLst/>
          </a:prstGeom>
        </p:spPr>
        <p:txBody>
          <a:bodyPr vert="horz" lIns="36000" tIns="36000" rIns="36000" bIns="36000" rtlCol="0" anchor="b"/>
          <a:lstStyle>
            <a:lvl1pPr algn="ctr">
              <a:lnSpc>
                <a:spcPct val="0"/>
              </a:lnSpc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B12DC-3800-4221-7141-E7A694064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343997" y="6533788"/>
            <a:ext cx="8640000" cy="288000"/>
          </a:xfrm>
          <a:prstGeom prst="rect">
            <a:avLst/>
          </a:prstGeom>
        </p:spPr>
        <p:txBody>
          <a:bodyPr vert="horz" lIns="36000" tIns="36000" rIns="36000" bIns="36000" rtlCol="0" anchor="b"/>
          <a:lstStyle>
            <a:lvl1pPr algn="l">
              <a:lnSpc>
                <a:spcPct val="0"/>
              </a:lnSpc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7CAD3-1A50-5711-B217-90410F542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35999" y="6533788"/>
            <a:ext cx="288000" cy="288000"/>
          </a:xfrm>
          <a:prstGeom prst="rect">
            <a:avLst/>
          </a:prstGeom>
        </p:spPr>
        <p:txBody>
          <a:bodyPr vert="horz" lIns="36000" tIns="36000" rIns="36000" bIns="36000" rtlCol="0" anchor="b"/>
          <a:lstStyle>
            <a:lvl1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7039C-92D6-4318-BAAD-3C736EB6B634}" type="slidenum">
              <a:rPr lang="fr-FR" smtClean="0">
                <a:solidFill>
                  <a:srgbClr val="000000">
                    <a:tint val="75000"/>
                  </a:srgbClr>
                </a:solidFill>
              </a:rPr>
              <a:pPr/>
              <a:t>‹N°›</a:t>
            </a:fld>
            <a:endParaRPr lang="fr-FR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038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  <p:sldLayoutId id="2147483699" r:id="rId17"/>
    <p:sldLayoutId id="2147483700" r:id="rId18"/>
    <p:sldLayoutId id="2147483701" r:id="rId19"/>
    <p:sldLayoutId id="2147483702" r:id="rId20"/>
    <p:sldLayoutId id="2147483703" r:id="rId21"/>
    <p:sldLayoutId id="2147483704" r:id="rId22"/>
    <p:sldLayoutId id="2147483705" r:id="rId23"/>
    <p:sldLayoutId id="2147483706" r:id="rId24"/>
    <p:sldLayoutId id="2147483707" r:id="rId25"/>
    <p:sldLayoutId id="2147483708" r:id="rId26"/>
    <p:sldLayoutId id="2147483709" r:id="rId27"/>
    <p:sldLayoutId id="2147483710" r:id="rId28"/>
    <p:sldLayoutId id="2147483711" r:id="rId29"/>
    <p:sldLayoutId id="2147483712" r:id="rId30"/>
    <p:sldLayoutId id="2147483713" r:id="rId31"/>
    <p:sldLayoutId id="2147483714" r:id="rId32"/>
    <p:sldLayoutId id="2147483715" r:id="rId33"/>
    <p:sldLayoutId id="2147483716" r:id="rId34"/>
    <p:sldLayoutId id="2147483717" r:id="rId35"/>
    <p:sldLayoutId id="2147483718" r:id="rId3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rgbClr val="005499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‒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211">
          <p15:clr>
            <a:srgbClr val="F26B43"/>
          </p15:clr>
        </p15:guide>
        <p15:guide id="4" pos="7468">
          <p15:clr>
            <a:srgbClr val="F26B43"/>
          </p15:clr>
        </p15:guide>
        <p15:guide id="5" orient="horz" pos="387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92000" y="1011990"/>
            <a:ext cx="11133477" cy="4614559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792000" y="201727"/>
            <a:ext cx="11133477" cy="424732"/>
          </a:xfrm>
          <a:prstGeom prst="rect">
            <a:avLst/>
          </a:prstGeom>
        </p:spPr>
        <p:txBody>
          <a:bodyPr vert="horz" wrap="square" lIns="0" tIns="45720" rIns="91440" bIns="45720" rtlCol="0" anchor="b" anchorCtr="0">
            <a:spAutoFit/>
          </a:bodyPr>
          <a:lstStyle/>
          <a:p>
            <a:r>
              <a:rPr lang="fr-FR" dirty="0"/>
              <a:t>Cliquez et modifiez le titre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503999" y="6577200"/>
            <a:ext cx="2009660" cy="288000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800" b="0" cap="all" baseline="0">
                <a:solidFill>
                  <a:schemeClr val="bg1"/>
                </a:solidFill>
              </a:defRPr>
            </a:lvl1pPr>
          </a:lstStyle>
          <a:p>
            <a:r>
              <a:rPr lang="fr-FR">
                <a:solidFill>
                  <a:prstClr val="black">
                    <a:lumMod val="50000"/>
                    <a:lumOff val="50000"/>
                  </a:prstClr>
                </a:solidFill>
              </a:rPr>
              <a:t>PLOMB TRAVAUX - METHODE NORMATIVE - SAISIE LICIEL - NOVEMBRE 2025</a:t>
            </a:r>
            <a:endParaRPr lang="fr-FR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0" y="6577200"/>
            <a:ext cx="432000" cy="288000"/>
          </a:xfrm>
          <a:prstGeom prst="rect">
            <a:avLst/>
          </a:prstGeom>
        </p:spPr>
        <p:txBody>
          <a:bodyPr vert="horz" lIns="0" tIns="45720" rIns="108000" bIns="45720" rtlCol="0" anchor="ctr"/>
          <a:lstStyle>
            <a:lvl1pPr algn="r">
              <a:defRPr sz="800" b="1">
                <a:solidFill>
                  <a:schemeClr val="bg1"/>
                </a:solidFill>
              </a:defRPr>
            </a:lvl1pPr>
          </a:lstStyle>
          <a:p>
            <a:fld id="{6F855567-6F3D-E340-8502-3E8F43759447}" type="slidenum">
              <a:rPr lang="fr-FR" smtClean="0">
                <a:solidFill>
                  <a:srgbClr val="FFFFFF"/>
                </a:solidFill>
              </a:rPr>
              <a:pPr/>
              <a:t>‹N°›</a:t>
            </a:fld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8DE3DF-6D94-4210-8CAC-BC144A7FA0AB}"/>
              </a:ext>
            </a:extLst>
          </p:cNvPr>
          <p:cNvSpPr/>
          <p:nvPr userDrawn="1"/>
        </p:nvSpPr>
        <p:spPr>
          <a:xfrm rot="2340000">
            <a:off x="628871" y="583999"/>
            <a:ext cx="261520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413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8" r:id="rId11"/>
  </p:sldLayoutIdLst>
  <p:hf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2400" b="1" kern="1200" cap="all" spc="-31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1000"/>
        </a:spcBef>
        <a:buFontTx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7938" indent="0" algn="l" defTabSz="914377" rtl="0" eaLnBrk="1" latinLnBrk="0" hangingPunct="1">
        <a:lnSpc>
          <a:spcPct val="100000"/>
        </a:lnSpc>
        <a:spcBef>
          <a:spcPts val="0"/>
        </a:spcBef>
        <a:spcAft>
          <a:spcPts val="1800"/>
        </a:spcAft>
        <a:buFontTx/>
        <a:buNone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94" indent="-220657" algn="l" defTabSz="914377" rtl="0" eaLnBrk="1" latinLnBrk="0" hangingPunct="1">
        <a:lnSpc>
          <a:spcPct val="100000"/>
        </a:lnSpc>
        <a:spcBef>
          <a:spcPts val="500"/>
        </a:spcBef>
        <a:buFontTx/>
        <a:buBlip>
          <a:blip r:embed="rId14"/>
        </a:buBlip>
        <a:tabLst/>
        <a:defRPr sz="1400" b="1" kern="1200" cap="all" baseline="0">
          <a:solidFill>
            <a:srgbClr val="00ACE8"/>
          </a:solidFill>
          <a:latin typeface="+mn-lt"/>
          <a:ea typeface="+mn-ea"/>
          <a:cs typeface="+mn-cs"/>
        </a:defRPr>
      </a:lvl3pPr>
      <a:lvl4pPr marL="449251" indent="-220657" algn="l" defTabSz="914377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&gt;"/>
        <a:tabLst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630223" indent="-177796" algn="l" defTabSz="914377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Arial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A person wearing a hard hat&#10;&#10;Description automatically generated with medium confidence">
            <a:extLst>
              <a:ext uri="{FF2B5EF4-FFF2-40B4-BE49-F238E27FC236}">
                <a16:creationId xmlns:a16="http://schemas.microsoft.com/office/drawing/2014/main" id="{E672723A-B0D2-6130-38F2-FABDCA5E3D8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" name="Forme libre : forme 11">
            <a:extLst>
              <a:ext uri="{FF2B5EF4-FFF2-40B4-BE49-F238E27FC236}">
                <a16:creationId xmlns:a16="http://schemas.microsoft.com/office/drawing/2014/main" id="{491E5A6E-DC04-6128-13C0-D5C33DAB72C6}"/>
              </a:ext>
            </a:extLst>
          </p:cNvPr>
          <p:cNvSpPr/>
          <p:nvPr/>
        </p:nvSpPr>
        <p:spPr>
          <a:xfrm>
            <a:off x="8205566" y="3971678"/>
            <a:ext cx="3986434" cy="2886322"/>
          </a:xfrm>
          <a:custGeom>
            <a:avLst/>
            <a:gdLst>
              <a:gd name="connsiteX0" fmla="*/ 1567997 w 3986434"/>
              <a:gd name="connsiteY0" fmla="*/ 0 h 2886322"/>
              <a:gd name="connsiteX1" fmla="*/ 3842666 w 3986434"/>
              <a:gd name="connsiteY1" fmla="*/ 1037096 h 2886322"/>
              <a:gd name="connsiteX2" fmla="*/ 3986434 w 3986434"/>
              <a:gd name="connsiteY2" fmla="*/ 1059025 h 2886322"/>
              <a:gd name="connsiteX3" fmla="*/ 3986434 w 3986434"/>
              <a:gd name="connsiteY3" fmla="*/ 2886322 h 2886322"/>
              <a:gd name="connsiteX4" fmla="*/ 1508788 w 3986434"/>
              <a:gd name="connsiteY4" fmla="*/ 2886322 h 2886322"/>
              <a:gd name="connsiteX5" fmla="*/ 1376750 w 3986434"/>
              <a:gd name="connsiteY5" fmla="*/ 2823187 h 2886322"/>
              <a:gd name="connsiteX6" fmla="*/ 0 w 3986434"/>
              <a:gd name="connsiteY6" fmla="*/ 1936267 h 2886322"/>
              <a:gd name="connsiteX7" fmla="*/ 1567997 w 3986434"/>
              <a:gd name="connsiteY7" fmla="*/ 0 h 2886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86434" h="2886322">
                <a:moveTo>
                  <a:pt x="1567997" y="0"/>
                </a:moveTo>
                <a:cubicBezTo>
                  <a:pt x="2218639" y="525355"/>
                  <a:pt x="2992079" y="888405"/>
                  <a:pt x="3842666" y="1037096"/>
                </a:cubicBezTo>
                <a:lnTo>
                  <a:pt x="3986434" y="1059025"/>
                </a:lnTo>
                <a:lnTo>
                  <a:pt x="3986434" y="2886322"/>
                </a:lnTo>
                <a:lnTo>
                  <a:pt x="1508788" y="2886322"/>
                </a:lnTo>
                <a:lnTo>
                  <a:pt x="1376750" y="2823187"/>
                </a:lnTo>
                <a:cubicBezTo>
                  <a:pt x="885356" y="2577084"/>
                  <a:pt x="424181" y="2278852"/>
                  <a:pt x="0" y="1936267"/>
                </a:cubicBezTo>
                <a:cubicBezTo>
                  <a:pt x="522033" y="1290845"/>
                  <a:pt x="1059251" y="632134"/>
                  <a:pt x="156799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57A84443-5011-385C-DEB2-3DC80D6709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6237" y="299260"/>
            <a:ext cx="5119763" cy="1421928"/>
          </a:xfrm>
        </p:spPr>
        <p:txBody>
          <a:bodyPr/>
          <a:lstStyle/>
          <a:p>
            <a:pPr algn="ctr"/>
            <a:r>
              <a:rPr lang="fr-FR" sz="3200" dirty="0"/>
              <a:t>PLOMB AVANT TRAVAUX</a:t>
            </a:r>
            <a:br>
              <a:rPr lang="fr-FR" sz="3200" dirty="0"/>
            </a:br>
            <a:r>
              <a:rPr lang="fr-FR" sz="3200" dirty="0"/>
              <a:t>Méthode U.R. – Saisie </a:t>
            </a:r>
            <a:r>
              <a:rPr lang="fr-FR" sz="3200" dirty="0" err="1"/>
              <a:t>Liciel</a:t>
            </a:r>
            <a:endParaRPr lang="fr-FR" sz="3600" dirty="0"/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9EB6594E-BF56-3A07-5C3F-4FEC858FB7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04418" y="1849806"/>
            <a:ext cx="2565459" cy="424732"/>
          </a:xfrm>
        </p:spPr>
        <p:txBody>
          <a:bodyPr/>
          <a:lstStyle/>
          <a:p>
            <a:r>
              <a:rPr lang="fr-FR" dirty="0"/>
              <a:t>Novembre 2025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05307CB-0308-7A60-4CB5-B5CD794E9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410" y="4908044"/>
            <a:ext cx="3252321" cy="151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017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8503" y="403089"/>
            <a:ext cx="10515600" cy="480131"/>
          </a:xfrm>
        </p:spPr>
        <p:txBody>
          <a:bodyPr/>
          <a:lstStyle/>
          <a:p>
            <a:r>
              <a:rPr lang="fr-FR" sz="2800" dirty="0"/>
              <a:t>INCERTITUDE DE LA MESURE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10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1C0382-30A9-784E-8868-F3B6FBFB5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/>
          <p:cNvSpPr>
            <a:spLocks noGrp="1"/>
          </p:cNvSpPr>
          <p:nvPr>
            <p:ph idx="1"/>
          </p:nvPr>
        </p:nvSpPr>
        <p:spPr>
          <a:xfrm>
            <a:off x="228140" y="1147122"/>
            <a:ext cx="11723298" cy="5249549"/>
          </a:xfrm>
        </p:spPr>
        <p:txBody>
          <a:bodyPr>
            <a:normAutofit/>
          </a:bodyPr>
          <a:lstStyle/>
          <a:p>
            <a:r>
              <a:rPr lang="fr-FR" dirty="0"/>
              <a:t>Rapports de mesures plomb avant-travaux – Valeur incertitude mesures</a:t>
            </a:r>
          </a:p>
          <a:p>
            <a:pPr lvl="4" algn="just"/>
            <a:endParaRPr lang="fr-FR" sz="1600" b="1" dirty="0">
              <a:solidFill>
                <a:schemeClr val="tx2"/>
              </a:solidFill>
            </a:endParaRPr>
          </a:p>
          <a:p>
            <a:pPr lvl="3" algn="just"/>
            <a:r>
              <a:rPr lang="fr-FR" sz="1800" b="1" dirty="0">
                <a:solidFill>
                  <a:srgbClr val="FF0000"/>
                </a:solidFill>
              </a:rPr>
              <a:t>Veiller à indiquer une valeur d’incertitude qui soit en cohérence avec le résultat de la mesure</a:t>
            </a:r>
          </a:p>
          <a:p>
            <a:pPr lvl="4" algn="just"/>
            <a:r>
              <a:rPr lang="fr-FR" sz="1600" b="1" dirty="0"/>
              <a:t>         </a:t>
            </a:r>
          </a:p>
          <a:p>
            <a:pPr lvl="4" algn="just"/>
            <a:r>
              <a:rPr lang="fr-FR" sz="1600" b="1" dirty="0"/>
              <a:t>          La valeur d’incertitude varie selon le résultat, elle correspond environ à </a:t>
            </a:r>
            <a:r>
              <a:rPr lang="fr-FR" sz="1600" b="1" u="sng" dirty="0"/>
              <a:t>+</a:t>
            </a:r>
            <a:r>
              <a:rPr lang="fr-FR" sz="1600" b="1" dirty="0"/>
              <a:t> 10% du résultat de la mesure</a:t>
            </a:r>
          </a:p>
          <a:p>
            <a:pPr lvl="4" algn="just"/>
            <a:r>
              <a:rPr lang="fr-FR" sz="1600" b="1" dirty="0"/>
              <a:t>          Report du nombre de décimales à mettre en cohérence avec celui du résultat de la mesure</a:t>
            </a:r>
          </a:p>
          <a:p>
            <a:pPr lvl="4" algn="just"/>
            <a:endParaRPr lang="fr-FR" b="1" dirty="0"/>
          </a:p>
          <a:p>
            <a:pPr lvl="3" algn="just"/>
            <a:r>
              <a:rPr lang="fr-FR" sz="1800" b="1" dirty="0">
                <a:solidFill>
                  <a:schemeClr val="tx2"/>
                </a:solidFill>
              </a:rPr>
              <a:t>Un lecteur averti peut aisément déceler sur un rapport des données incohérentes…</a:t>
            </a:r>
          </a:p>
          <a:p>
            <a:pPr lvl="4" algn="just"/>
            <a:endParaRPr lang="fr-FR" sz="16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D7F29CF-E6FD-4B18-B616-A0B59D0309A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18" y="2287500"/>
            <a:ext cx="979857" cy="90517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2524318F-3E44-4A23-BAE7-50F6B7A07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454" y="3965626"/>
            <a:ext cx="5840335" cy="1370233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3BCB114B-0D36-4B01-AF88-5E43ECA42F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8145" y="5479392"/>
            <a:ext cx="753061" cy="73342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3369DC3-B890-4F88-A310-C521FBDF80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1319" y="4062662"/>
            <a:ext cx="5876983" cy="118896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628D76-2CBD-4330-9EDD-7146395E9A37}"/>
              </a:ext>
            </a:extLst>
          </p:cNvPr>
          <p:cNvSpPr/>
          <p:nvPr/>
        </p:nvSpPr>
        <p:spPr>
          <a:xfrm>
            <a:off x="11006254" y="4867507"/>
            <a:ext cx="446048" cy="228600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718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8503" y="403089"/>
            <a:ext cx="10736038" cy="480131"/>
          </a:xfrm>
        </p:spPr>
        <p:txBody>
          <a:bodyPr/>
          <a:lstStyle/>
          <a:p>
            <a:r>
              <a:rPr lang="fr-FR" sz="2800" dirty="0"/>
              <a:t>PLOMB AVANT TRAVAUX – STRATEGIE DE REPERAGE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11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1C0382-30A9-784E-8868-F3B6FBFB5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/>
          <p:cNvSpPr>
            <a:spLocks noGrp="1"/>
          </p:cNvSpPr>
          <p:nvPr>
            <p:ph idx="1"/>
          </p:nvPr>
        </p:nvSpPr>
        <p:spPr>
          <a:xfrm>
            <a:off x="257175" y="1081535"/>
            <a:ext cx="11677649" cy="5274815"/>
          </a:xfrm>
        </p:spPr>
        <p:txBody>
          <a:bodyPr>
            <a:normAutofit/>
          </a:bodyPr>
          <a:lstStyle/>
          <a:p>
            <a:r>
              <a:rPr lang="fr-FR" sz="2800" dirty="0"/>
              <a:t>Rapport de repérage Plomb avant-travaux / Plans</a:t>
            </a:r>
            <a:endParaRPr lang="fr-FR" sz="2800" b="1" u="sng" dirty="0">
              <a:solidFill>
                <a:srgbClr val="FF0000"/>
              </a:solidFill>
            </a:endParaRPr>
          </a:p>
          <a:p>
            <a:pPr marL="452438" lvl="4" indent="0" algn="just">
              <a:buNone/>
            </a:pPr>
            <a:r>
              <a:rPr lang="fr-FR" sz="1800" b="1" u="sng" dirty="0">
                <a:solidFill>
                  <a:schemeClr val="tx2"/>
                </a:solidFill>
              </a:rPr>
              <a:t>Extrait de la Norme NF X 46-035:</a:t>
            </a:r>
          </a:p>
          <a:p>
            <a:pPr lvl="3" algn="just"/>
            <a:endParaRPr lang="fr-FR" sz="1800" b="1" dirty="0">
              <a:solidFill>
                <a:srgbClr val="0070C0"/>
              </a:solidFill>
            </a:endParaRPr>
          </a:p>
          <a:p>
            <a:pPr lvl="3" algn="just"/>
            <a:endParaRPr lang="fr-FR" sz="1800" b="1" dirty="0">
              <a:solidFill>
                <a:srgbClr val="0070C0"/>
              </a:solidFill>
            </a:endParaRPr>
          </a:p>
          <a:p>
            <a:pPr lvl="3" algn="just"/>
            <a:endParaRPr lang="fr-FR" sz="1800" b="1" dirty="0">
              <a:solidFill>
                <a:srgbClr val="0070C0"/>
              </a:solidFill>
            </a:endParaRPr>
          </a:p>
          <a:p>
            <a:pPr lvl="3" algn="just"/>
            <a:endParaRPr lang="fr-FR" sz="1800" b="1" dirty="0">
              <a:solidFill>
                <a:srgbClr val="0070C0"/>
              </a:solidFill>
            </a:endParaRPr>
          </a:p>
          <a:p>
            <a:pPr lvl="3" algn="just"/>
            <a:endParaRPr lang="fr-FR" sz="1800" b="1" dirty="0">
              <a:solidFill>
                <a:srgbClr val="0070C0"/>
              </a:solidFill>
            </a:endParaRPr>
          </a:p>
          <a:p>
            <a:pPr lvl="3" algn="just"/>
            <a:endParaRPr lang="fr-FR" sz="1800" b="1" dirty="0">
              <a:solidFill>
                <a:srgbClr val="0070C0"/>
              </a:solidFill>
            </a:endParaRPr>
          </a:p>
          <a:p>
            <a:pPr lvl="4" algn="just"/>
            <a:endParaRPr lang="fr-FR" sz="1600" b="1" dirty="0">
              <a:solidFill>
                <a:srgbClr val="0070C0"/>
              </a:solidFill>
            </a:endParaRPr>
          </a:p>
          <a:p>
            <a:pPr lvl="3" algn="just"/>
            <a:r>
              <a:rPr lang="fr-FR" sz="1800" b="1" dirty="0"/>
              <a:t>En cas de demande client de faire apparaître les U.R. contenant du plomb : </a:t>
            </a:r>
          </a:p>
          <a:p>
            <a:pPr lvl="4" algn="just"/>
            <a:r>
              <a:rPr lang="fr-FR" sz="1600" b="1" dirty="0"/>
              <a:t>Utiliser des codes couleur par tranches de teneur en plomb</a:t>
            </a:r>
          </a:p>
          <a:p>
            <a:pPr marL="452438" lvl="4" indent="0" algn="just">
              <a:buNone/>
            </a:pPr>
            <a:r>
              <a:rPr lang="fr-FR" sz="1600" dirty="0"/>
              <a:t>     Ex. :  </a:t>
            </a:r>
            <a:r>
              <a:rPr lang="fr-FR" sz="1600" dirty="0">
                <a:solidFill>
                  <a:srgbClr val="0070C0"/>
                </a:solidFill>
              </a:rPr>
              <a:t>         U.R. entre 0,01 et 0,3mg/cm²</a:t>
            </a:r>
          </a:p>
          <a:p>
            <a:pPr marL="452438" lvl="4" indent="0" algn="just">
              <a:buNone/>
            </a:pPr>
            <a:r>
              <a:rPr lang="fr-FR" sz="1600" dirty="0"/>
              <a:t>                       </a:t>
            </a: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U.R. entre 0,31 et 0,99mg/cm²</a:t>
            </a:r>
          </a:p>
          <a:p>
            <a:pPr marL="452438" lvl="4" indent="0" algn="just">
              <a:buNone/>
            </a:pPr>
            <a:r>
              <a:rPr lang="fr-FR" sz="1600" dirty="0">
                <a:solidFill>
                  <a:srgbClr val="FF0000"/>
                </a:solidFill>
              </a:rPr>
              <a:t>                       U.R. &gt; 1 mg/cm²</a:t>
            </a:r>
          </a:p>
          <a:p>
            <a:pPr lvl="4" algn="just"/>
            <a:endParaRPr lang="fr-FR" sz="16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B7D1F3-9CC5-4B30-A09D-08DB530293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0082DE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17571" y="2112025"/>
            <a:ext cx="11356855" cy="185615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</p:pic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39BF36C-C044-4C2C-8E28-FB82D24854F5}"/>
              </a:ext>
            </a:extLst>
          </p:cNvPr>
          <p:cNvCxnSpPr/>
          <p:nvPr/>
        </p:nvCxnSpPr>
        <p:spPr>
          <a:xfrm>
            <a:off x="1619250" y="4981575"/>
            <a:ext cx="447675" cy="0"/>
          </a:xfrm>
          <a:prstGeom prst="line">
            <a:avLst/>
          </a:prstGeom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E79CE9D-B96E-4ADF-BB77-8967D3255E21}"/>
              </a:ext>
            </a:extLst>
          </p:cNvPr>
          <p:cNvCxnSpPr/>
          <p:nvPr/>
        </p:nvCxnSpPr>
        <p:spPr>
          <a:xfrm>
            <a:off x="1619250" y="5257800"/>
            <a:ext cx="447675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DA50B0E0-60D4-4CDF-AE01-96EBBAFFCBA1}"/>
              </a:ext>
            </a:extLst>
          </p:cNvPr>
          <p:cNvCxnSpPr/>
          <p:nvPr/>
        </p:nvCxnSpPr>
        <p:spPr>
          <a:xfrm>
            <a:off x="1619250" y="5543550"/>
            <a:ext cx="44767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250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F1470-45D2-A4E6-2508-E27C9F566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4F3A9CCD-5E26-9F7A-11CA-BE5C108FD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50" y="3004892"/>
            <a:ext cx="5163015" cy="1311128"/>
          </a:xfrm>
        </p:spPr>
        <p:txBody>
          <a:bodyPr/>
          <a:lstStyle/>
          <a:p>
            <a:r>
              <a:rPr lang="fr-FR" dirty="0"/>
              <a:t>METHODE U.R. SAISIE LICIEL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CFE324F-8891-4136-E260-E8B6DD1095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8549" y="1381938"/>
            <a:ext cx="1210588" cy="1200329"/>
          </a:xfrm>
        </p:spPr>
        <p:txBody>
          <a:bodyPr/>
          <a:lstStyle/>
          <a:p>
            <a:r>
              <a:rPr lang="fr-FR" dirty="0"/>
              <a:t>02</a:t>
            </a:r>
          </a:p>
        </p:txBody>
      </p:sp>
      <p:pic>
        <p:nvPicPr>
          <p:cNvPr id="6" name="Picture Placeholder 5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7D44A6D6-7DC9-1F0F-843F-FB6E3AD3AC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58428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8503" y="403089"/>
            <a:ext cx="10736038" cy="480131"/>
          </a:xfrm>
        </p:spPr>
        <p:txBody>
          <a:bodyPr/>
          <a:lstStyle/>
          <a:p>
            <a:r>
              <a:rPr lang="fr-FR" sz="2800" dirty="0"/>
              <a:t>PLOMB AVANT TRAVAUX – LICIEL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13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1C0382-30A9-784E-8868-F3B6FBFB5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/>
          <p:cNvSpPr>
            <a:spLocks noGrp="1"/>
          </p:cNvSpPr>
          <p:nvPr>
            <p:ph idx="1"/>
          </p:nvPr>
        </p:nvSpPr>
        <p:spPr>
          <a:xfrm>
            <a:off x="257175" y="1081535"/>
            <a:ext cx="11677649" cy="5274815"/>
          </a:xfrm>
        </p:spPr>
        <p:txBody>
          <a:bodyPr>
            <a:normAutofit/>
          </a:bodyPr>
          <a:lstStyle/>
          <a:p>
            <a:r>
              <a:rPr lang="fr-FR" sz="2800" dirty="0"/>
              <a:t>Repérages Plomb avant-travaux / Rédaction des rapports</a:t>
            </a:r>
            <a:endParaRPr lang="fr-FR" sz="2800" u="sng" dirty="0">
              <a:solidFill>
                <a:srgbClr val="0070C0"/>
              </a:solidFill>
            </a:endParaRPr>
          </a:p>
          <a:p>
            <a:endParaRPr lang="fr-FR" sz="1800" b="1" dirty="0">
              <a:solidFill>
                <a:srgbClr val="0070C0"/>
              </a:solidFill>
            </a:endParaRPr>
          </a:p>
          <a:p>
            <a:pPr algn="just"/>
            <a:r>
              <a:rPr lang="fr-FR" u="sng" dirty="0">
                <a:solidFill>
                  <a:schemeClr val="tx2"/>
                </a:solidFill>
              </a:rPr>
              <a:t>Absence dans </a:t>
            </a:r>
            <a:r>
              <a:rPr lang="fr-FR" u="sng" dirty="0" err="1">
                <a:solidFill>
                  <a:schemeClr val="tx2"/>
                </a:solidFill>
              </a:rPr>
              <a:t>Liciel</a:t>
            </a:r>
            <a:r>
              <a:rPr lang="fr-FR" b="1" u="sng" dirty="0">
                <a:solidFill>
                  <a:schemeClr val="tx2"/>
                </a:solidFill>
              </a:rPr>
              <a:t> de module Plomb avant-travaux en adéquation avec la méthode normative de définition des Unités de Repérage :</a:t>
            </a:r>
          </a:p>
          <a:p>
            <a:pPr lvl="4" algn="just"/>
            <a:endParaRPr lang="fr-FR" sz="1600" b="1" u="sng" dirty="0">
              <a:solidFill>
                <a:srgbClr val="0070C0"/>
              </a:solidFill>
            </a:endParaRPr>
          </a:p>
          <a:p>
            <a:pPr lvl="3" algn="just"/>
            <a:r>
              <a:rPr lang="fr-FR" sz="1800" dirty="0"/>
              <a:t>Pas de développements prévus à court terme</a:t>
            </a:r>
          </a:p>
          <a:p>
            <a:pPr lvl="3" algn="just"/>
            <a:r>
              <a:rPr lang="fr-FR" sz="1800" dirty="0"/>
              <a:t>Il n’existe pas, sur le marché, d’autres logiciels (</a:t>
            </a:r>
            <a:r>
              <a:rPr lang="fr-FR" sz="1800" dirty="0" err="1"/>
              <a:t>Analysimmo</a:t>
            </a:r>
            <a:r>
              <a:rPr lang="fr-FR" sz="1800" dirty="0"/>
              <a:t> etc…) disposant de modules adaptés</a:t>
            </a:r>
          </a:p>
          <a:p>
            <a:pPr lvl="3" algn="just"/>
            <a:r>
              <a:rPr lang="fr-FR" sz="1800" dirty="0"/>
              <a:t>Données renseignées selon méthode CREP</a:t>
            </a:r>
          </a:p>
          <a:p>
            <a:pPr lvl="3" algn="just"/>
            <a:endParaRPr lang="fr-FR" sz="1800" b="1" dirty="0"/>
          </a:p>
          <a:p>
            <a:pPr lvl="3" algn="just">
              <a:buFont typeface="Wingdings" panose="05000000000000000000" pitchFamily="2" charset="2"/>
              <a:buChar char="è"/>
            </a:pPr>
            <a:r>
              <a:rPr lang="fr-FR" sz="18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</a:t>
            </a:r>
            <a:r>
              <a:rPr lang="fr-FR" sz="1800" b="1" u="sng" dirty="0">
                <a:solidFill>
                  <a:srgbClr val="FF0000"/>
                </a:solidFill>
                <a:sym typeface="Wingdings" panose="05000000000000000000" pitchFamily="2" charset="2"/>
              </a:rPr>
              <a:t>Nécessité de s’adapter à l’outil existant pour intégration des données et rédaction des rapports selon méthodologie normative :</a:t>
            </a:r>
            <a:r>
              <a:rPr lang="fr-FR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 </a:t>
            </a:r>
            <a:r>
              <a:rPr lang="fr-FR" sz="1800" b="1" dirty="0">
                <a:sym typeface="Wingdings" panose="05000000000000000000" pitchFamily="2" charset="2"/>
              </a:rPr>
              <a:t>« détournement » de plusieurs fonctions de champs de saisie </a:t>
            </a:r>
            <a:r>
              <a:rPr lang="fr-FR" sz="1800" b="1" dirty="0" err="1">
                <a:sym typeface="Wingdings" panose="05000000000000000000" pitchFamily="2" charset="2"/>
              </a:rPr>
              <a:t>Liciel</a:t>
            </a:r>
            <a:endParaRPr lang="fr-FR" sz="1800" b="1" u="sng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pPr marL="452438" lvl="4" indent="0" algn="just">
              <a:buNone/>
            </a:pPr>
            <a:endParaRPr lang="fr-FR" sz="1600" b="1" dirty="0"/>
          </a:p>
          <a:p>
            <a:pPr lvl="4" algn="just">
              <a:buFont typeface="Wingdings" panose="05000000000000000000" pitchFamily="2" charset="2"/>
              <a:buChar char="è"/>
            </a:pPr>
            <a:endParaRPr lang="fr-FR" sz="1600" b="1" dirty="0"/>
          </a:p>
          <a:p>
            <a:pPr lvl="3" algn="just"/>
            <a:endParaRPr lang="fr-FR" sz="1600" dirty="0"/>
          </a:p>
          <a:p>
            <a:pPr lvl="4" algn="just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5212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8503" y="403089"/>
            <a:ext cx="10736038" cy="480131"/>
          </a:xfrm>
        </p:spPr>
        <p:txBody>
          <a:bodyPr/>
          <a:lstStyle/>
          <a:p>
            <a:r>
              <a:rPr lang="fr-FR" sz="2800" dirty="0"/>
              <a:t>PLOMB AVANT TRAVAUX – RESTITUTION DES RESULTATS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14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1C0382-30A9-784E-8868-F3B6FBFB5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/>
          <p:cNvSpPr>
            <a:spLocks noGrp="1"/>
          </p:cNvSpPr>
          <p:nvPr>
            <p:ph idx="1"/>
          </p:nvPr>
        </p:nvSpPr>
        <p:spPr>
          <a:xfrm>
            <a:off x="257175" y="1081535"/>
            <a:ext cx="11677649" cy="5274815"/>
          </a:xfrm>
        </p:spPr>
        <p:txBody>
          <a:bodyPr>
            <a:normAutofit/>
          </a:bodyPr>
          <a:lstStyle/>
          <a:p>
            <a:r>
              <a:rPr lang="fr-FR" sz="2800" dirty="0"/>
              <a:t>Repérages Plomb avant-travaux / Restitution des résultats</a:t>
            </a:r>
            <a:endParaRPr lang="fr-FR" sz="2800" b="1" u="sng" dirty="0">
              <a:solidFill>
                <a:srgbClr val="0070C0"/>
              </a:solidFill>
            </a:endParaRPr>
          </a:p>
          <a:p>
            <a:pPr lvl="3" algn="just"/>
            <a:r>
              <a:rPr lang="fr-FR" sz="1800" b="1" u="sng" dirty="0">
                <a:solidFill>
                  <a:schemeClr val="tx2"/>
                </a:solidFill>
              </a:rPr>
              <a:t>Objectif </a:t>
            </a:r>
            <a:r>
              <a:rPr lang="fr-FR" sz="1800" b="1" dirty="0">
                <a:solidFill>
                  <a:schemeClr val="tx2"/>
                </a:solidFill>
              </a:rPr>
              <a:t>: Un tableau de résultats pour chaque U.R. </a:t>
            </a:r>
            <a:r>
              <a:rPr lang="fr-FR" sz="1800" i="1" dirty="0"/>
              <a:t>(en remplacement des tableaux par locaux)</a:t>
            </a:r>
            <a:endParaRPr lang="fr-FR" sz="1800" b="1" i="1" u="sng" dirty="0"/>
          </a:p>
          <a:p>
            <a:pPr lvl="4" algn="just"/>
            <a:r>
              <a:rPr lang="fr-FR" sz="1600" dirty="0"/>
              <a:t>Titre du tableau (« désignation de l’UR ») : correspond au champ « Localisation de l’élément »</a:t>
            </a:r>
          </a:p>
          <a:p>
            <a:pPr marL="452438" lvl="4" indent="0" algn="just">
              <a:buNone/>
            </a:pPr>
            <a:r>
              <a:rPr lang="fr-FR" sz="1600" dirty="0">
                <a:sym typeface="Wingdings" panose="05000000000000000000" pitchFamily="2" charset="2"/>
              </a:rPr>
              <a:t>	</a:t>
            </a:r>
            <a:endParaRPr lang="fr-FR" sz="1600" dirty="0"/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D968F81-57A9-6744-1DF6-9A934344FF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6241" y="2256056"/>
            <a:ext cx="6445576" cy="4155570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357807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F7971-211F-8FB4-3499-0F3BDF77F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0F226D-0270-929E-E6AE-C0413B32A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403089"/>
            <a:ext cx="10736038" cy="480131"/>
          </a:xfrm>
        </p:spPr>
        <p:txBody>
          <a:bodyPr/>
          <a:lstStyle/>
          <a:p>
            <a:r>
              <a:rPr lang="fr-FR" sz="2800" dirty="0"/>
              <a:t>PLOMB AVANT TRAVAUX – RESTITUTION DES RESULTATS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E8C2EB2-CDA1-40C9-1829-537E4DD4C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E28B4BE-D4E5-8795-79BF-25ACA69E6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6EB972D0-A9EF-2E8A-CCC5-E2CE93F4D4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081535"/>
            <a:ext cx="11677649" cy="5274815"/>
          </a:xfrm>
        </p:spPr>
        <p:txBody>
          <a:bodyPr>
            <a:normAutofit/>
          </a:bodyPr>
          <a:lstStyle/>
          <a:p>
            <a:r>
              <a:rPr lang="fr-FR" sz="2800" dirty="0"/>
              <a:t>Repérages Plomb avant-travaux / Saisie des mesures</a:t>
            </a:r>
            <a:endParaRPr lang="fr-FR" sz="1600" b="1" dirty="0">
              <a:solidFill>
                <a:srgbClr val="0070C0"/>
              </a:solidFill>
            </a:endParaRPr>
          </a:p>
          <a:p>
            <a:pPr lvl="4" algn="just"/>
            <a:endParaRPr lang="fr-FR" sz="1800" b="1" u="sng" dirty="0"/>
          </a:p>
          <a:p>
            <a:pPr lvl="3" algn="just"/>
            <a:r>
              <a:rPr lang="fr-FR" sz="2000" b="1" u="sng" dirty="0"/>
              <a:t>3 champs </a:t>
            </a:r>
            <a:r>
              <a:rPr lang="fr-FR" sz="2000" b="1" u="sng" dirty="0" err="1"/>
              <a:t>Liciel</a:t>
            </a:r>
            <a:r>
              <a:rPr lang="fr-FR" sz="2000" b="1" u="sng" dirty="0"/>
              <a:t> à dévoyer :</a:t>
            </a:r>
            <a:r>
              <a:rPr lang="fr-FR" sz="2000" b="1" dirty="0"/>
              <a:t> Saisie « manuelle », listes déroulantes ne correspondent pas</a:t>
            </a:r>
            <a:endParaRPr lang="fr-FR" sz="2000" b="1" u="sng" dirty="0"/>
          </a:p>
          <a:p>
            <a:pPr lvl="3" algn="just"/>
            <a:endParaRPr lang="fr-FR" sz="2000" b="1" i="1" dirty="0"/>
          </a:p>
          <a:p>
            <a:pPr lvl="3" algn="just"/>
            <a:r>
              <a:rPr lang="fr-FR" sz="1800" b="1" u="sng" dirty="0">
                <a:solidFill>
                  <a:schemeClr val="tx2"/>
                </a:solidFill>
              </a:rPr>
              <a:t>Champ « Localisation de l’élément » = Titre du tableau (« désignation de l’UR ») </a:t>
            </a:r>
            <a:r>
              <a:rPr lang="fr-FR" sz="1800" b="1" dirty="0">
                <a:solidFill>
                  <a:schemeClr val="tx2"/>
                </a:solidFill>
              </a:rPr>
              <a:t>:</a:t>
            </a:r>
          </a:p>
          <a:p>
            <a:pPr lvl="4" algn="just"/>
            <a:r>
              <a:rPr lang="fr-FR" b="1" dirty="0"/>
              <a:t>       </a:t>
            </a:r>
            <a:r>
              <a:rPr lang="fr-FR" b="1" dirty="0">
                <a:solidFill>
                  <a:srgbClr val="FF0000"/>
                </a:solidFill>
              </a:rPr>
              <a:t>Pour chaque U.R., le libellé de ce champ doit toujours être strictement identique</a:t>
            </a:r>
          </a:p>
          <a:p>
            <a:pPr lvl="4" algn="just"/>
            <a:r>
              <a:rPr lang="fr-FR" b="1" dirty="0"/>
              <a:t>       </a:t>
            </a:r>
            <a:r>
              <a:rPr lang="fr-FR" b="1" dirty="0">
                <a:solidFill>
                  <a:schemeClr val="tx2"/>
                </a:solidFill>
              </a:rPr>
              <a:t>Désignation de l’UR doit intégrer le composant de la construction (+ ses substrats et revêtements) ainsi que le périmètre         </a:t>
            </a:r>
          </a:p>
          <a:p>
            <a:pPr marL="452438" lvl="4" indent="0" algn="just">
              <a:buNone/>
            </a:pPr>
            <a:r>
              <a:rPr lang="fr-FR" b="1" dirty="0">
                <a:solidFill>
                  <a:schemeClr val="tx2"/>
                </a:solidFill>
              </a:rPr>
              <a:t>          géographique de l’UR</a:t>
            </a:r>
          </a:p>
          <a:p>
            <a:pPr lvl="5" algn="just"/>
            <a:r>
              <a:rPr lang="fr-FR" sz="1400" b="1" i="1" dirty="0">
                <a:solidFill>
                  <a:schemeClr val="tx2"/>
                </a:solidFill>
              </a:rPr>
              <a:t>ex. : « U.R. : Plinthes Bois Peinture – Ensemble des bureaux »</a:t>
            </a:r>
          </a:p>
          <a:p>
            <a:pPr lvl="4" algn="just"/>
            <a:endParaRPr lang="fr-FR" b="1" i="1" dirty="0"/>
          </a:p>
          <a:p>
            <a:pPr lvl="3" algn="just"/>
            <a:r>
              <a:rPr lang="fr-FR" sz="1800" b="1" u="sng" dirty="0">
                <a:solidFill>
                  <a:srgbClr val="C00000"/>
                </a:solidFill>
              </a:rPr>
              <a:t>Champ « Nom UD » = Composant de la construction constituant l’UR :</a:t>
            </a:r>
            <a:endParaRPr lang="fr-FR" sz="1800" b="1" dirty="0">
              <a:solidFill>
                <a:srgbClr val="C00000"/>
              </a:solidFill>
            </a:endParaRPr>
          </a:p>
          <a:p>
            <a:pPr lvl="4" algn="just"/>
            <a:r>
              <a:rPr lang="fr-FR" b="1" i="1" dirty="0">
                <a:solidFill>
                  <a:srgbClr val="C00000"/>
                </a:solidFill>
              </a:rPr>
              <a:t>ex. : plinthes, murs, plafonds etc…</a:t>
            </a:r>
          </a:p>
          <a:p>
            <a:pPr lvl="4" algn="just"/>
            <a:endParaRPr lang="fr-FR" b="1" dirty="0">
              <a:solidFill>
                <a:srgbClr val="C00000"/>
              </a:solidFill>
            </a:endParaRPr>
          </a:p>
          <a:p>
            <a:pPr lvl="3" algn="just"/>
            <a:r>
              <a:rPr lang="fr-FR" sz="1800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Champ « Partie mesurée » = Local où a été effectué la mesure </a:t>
            </a:r>
            <a:r>
              <a:rPr lang="fr-FR" sz="1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</a:t>
            </a:r>
          </a:p>
          <a:p>
            <a:pPr lvl="4" algn="just"/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Rappel – NF X 46-035 : A minima 2 mesures par U.R. et </a:t>
            </a:r>
            <a:r>
              <a:rPr lang="fr-FR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 mesure par local si U.R. présente sur plusieurs locaux</a:t>
            </a:r>
          </a:p>
          <a:p>
            <a:pPr lvl="4" algn="just"/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ex. : « </a:t>
            </a:r>
            <a:r>
              <a:rPr lang="fr-FR" b="1" i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Rez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de chaussée – Bureau 1 »; « 1</a:t>
            </a:r>
            <a:r>
              <a:rPr lang="fr-FR" b="1" i="1" baseline="30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er</a:t>
            </a:r>
            <a:r>
              <a:rPr lang="fr-FR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étage – Sanitaires hommes »</a:t>
            </a:r>
            <a:endParaRPr lang="fr-FR" i="1" dirty="0"/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6854431-8B02-C6D4-1BC2-24CAAD516EB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379" y="2967974"/>
            <a:ext cx="817322" cy="75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352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011B36-59EA-4FBE-FC6F-334521FB6C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F63BD6-7D0E-469B-7ACD-1CA7A9362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403089"/>
            <a:ext cx="10736038" cy="480131"/>
          </a:xfrm>
        </p:spPr>
        <p:txBody>
          <a:bodyPr/>
          <a:lstStyle/>
          <a:p>
            <a:r>
              <a:rPr lang="fr-FR" sz="2800" dirty="0"/>
              <a:t>PLOMB AVANT TRAVAUX – RESTITUTION DES RESULTATS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F88EBA1-9353-16C9-F9F8-D497354C1B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B2D016C-6BE4-BCFE-BAC2-934A027458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7E4A07BE-A791-D31C-0F83-1E19E67C55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081535"/>
            <a:ext cx="11677649" cy="5274815"/>
          </a:xfrm>
        </p:spPr>
        <p:txBody>
          <a:bodyPr>
            <a:normAutofit/>
          </a:bodyPr>
          <a:lstStyle/>
          <a:p>
            <a:r>
              <a:rPr lang="fr-FR" sz="2800" dirty="0"/>
              <a:t>Repérages Plomb avant-travaux / Saisie des mesures</a:t>
            </a:r>
            <a:endParaRPr lang="fr-FR" sz="1600" b="1" dirty="0">
              <a:solidFill>
                <a:srgbClr val="0070C0"/>
              </a:solidFill>
            </a:endParaRPr>
          </a:p>
          <a:p>
            <a:pPr lvl="4" algn="just"/>
            <a:endParaRPr lang="fr-FR" sz="1600" dirty="0">
              <a:solidFill>
                <a:srgbClr val="C00000"/>
              </a:solidFill>
            </a:endParaRPr>
          </a:p>
          <a:p>
            <a:pPr lvl="4" algn="just"/>
            <a:endParaRPr lang="fr-FR" sz="1600" dirty="0">
              <a:solidFill>
                <a:schemeClr val="tx2"/>
              </a:solidFill>
            </a:endParaRPr>
          </a:p>
          <a:p>
            <a:pPr marL="452438" lvl="4" indent="0" algn="just">
              <a:buNone/>
            </a:pPr>
            <a:r>
              <a:rPr lang="fr-FR" sz="1600" dirty="0">
                <a:sym typeface="Wingdings" panose="05000000000000000000" pitchFamily="2" charset="2"/>
              </a:rPr>
              <a:t>	</a:t>
            </a:r>
            <a:endParaRPr lang="fr-FR" sz="1600" dirty="0"/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1BD474-0B03-3DCC-37A6-6BD55B22A72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6784" y="1580620"/>
            <a:ext cx="8481976" cy="482018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4783FBFA-75F6-1789-E6CC-0A9F0F36A954}"/>
              </a:ext>
            </a:extLst>
          </p:cNvPr>
          <p:cNvSpPr txBox="1"/>
          <p:nvPr/>
        </p:nvSpPr>
        <p:spPr>
          <a:xfrm>
            <a:off x="9303613" y="2024294"/>
            <a:ext cx="2612273" cy="369332"/>
          </a:xfrm>
          <a:prstGeom prst="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Désignation de l’U.R.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C345B3A-1F3B-14DC-B630-A3BA11CC0191}"/>
              </a:ext>
            </a:extLst>
          </p:cNvPr>
          <p:cNvSpPr txBox="1"/>
          <p:nvPr/>
        </p:nvSpPr>
        <p:spPr>
          <a:xfrm>
            <a:off x="9303614" y="2505670"/>
            <a:ext cx="2612273" cy="923330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Composant de la construction constituant l’U.R.</a:t>
            </a:r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2C3F18D-8D53-3A46-7309-7BD6573A1675}"/>
              </a:ext>
            </a:extLst>
          </p:cNvPr>
          <p:cNvCxnSpPr/>
          <p:nvPr/>
        </p:nvCxnSpPr>
        <p:spPr>
          <a:xfrm flipH="1">
            <a:off x="4382627" y="2208960"/>
            <a:ext cx="4902050" cy="0"/>
          </a:xfrm>
          <a:prstGeom prst="straightConnector1">
            <a:avLst/>
          </a:prstGeom>
          <a:ln w="635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>
            <a:extLst>
              <a:ext uri="{FF2B5EF4-FFF2-40B4-BE49-F238E27FC236}">
                <a16:creationId xmlns:a16="http://schemas.microsoft.com/office/drawing/2014/main" id="{15042386-00FF-D712-7886-C24017FFDB87}"/>
              </a:ext>
            </a:extLst>
          </p:cNvPr>
          <p:cNvCxnSpPr/>
          <p:nvPr/>
        </p:nvCxnSpPr>
        <p:spPr>
          <a:xfrm flipH="1">
            <a:off x="4382627" y="3086387"/>
            <a:ext cx="4902050" cy="0"/>
          </a:xfrm>
          <a:prstGeom prst="straightConnector1">
            <a:avLst/>
          </a:prstGeom>
          <a:ln w="635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CC22DCDD-D6AA-112C-7F6D-3768DA757385}"/>
              </a:ext>
            </a:extLst>
          </p:cNvPr>
          <p:cNvSpPr txBox="1"/>
          <p:nvPr/>
        </p:nvSpPr>
        <p:spPr>
          <a:xfrm>
            <a:off x="9284677" y="3529045"/>
            <a:ext cx="2612273" cy="64633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</a:rPr>
              <a:t>Local où a été effectué la mesure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29C6FA22-71ED-2FD0-7A70-CA297B330DB4}"/>
              </a:ext>
            </a:extLst>
          </p:cNvPr>
          <p:cNvCxnSpPr/>
          <p:nvPr/>
        </p:nvCxnSpPr>
        <p:spPr>
          <a:xfrm flipH="1">
            <a:off x="4382627" y="3619787"/>
            <a:ext cx="4902050" cy="0"/>
          </a:xfrm>
          <a:prstGeom prst="straightConnector1">
            <a:avLst/>
          </a:prstGeom>
          <a:ln w="635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27265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21F8B-262B-98F6-5606-F8F1EDA4E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48D457-B227-73DE-3319-5227C8724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403089"/>
            <a:ext cx="10736038" cy="480131"/>
          </a:xfrm>
        </p:spPr>
        <p:txBody>
          <a:bodyPr/>
          <a:lstStyle/>
          <a:p>
            <a:r>
              <a:rPr lang="fr-FR" sz="2800"/>
              <a:t>PLOMB AVANT TRAVAUX – RESTITUTION DES RESULTATS</a:t>
            </a:r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0745994-6474-AC1F-BC0B-E02645E48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17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BD7A795-E50F-2882-263D-75E81D9AB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D7EAD399-DC8B-E874-249F-E4BF851F9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081535"/>
            <a:ext cx="11677649" cy="5274815"/>
          </a:xfrm>
        </p:spPr>
        <p:txBody>
          <a:bodyPr>
            <a:normAutofit/>
          </a:bodyPr>
          <a:lstStyle/>
          <a:p>
            <a:r>
              <a:rPr lang="fr-FR" sz="2800"/>
              <a:t>Repérages Plomb avant-travaux / Saisie des mesures</a:t>
            </a:r>
            <a:endParaRPr lang="fr-FR" sz="1600" b="1">
              <a:solidFill>
                <a:srgbClr val="0070C0"/>
              </a:solidFill>
            </a:endParaRPr>
          </a:p>
          <a:p>
            <a:pPr lvl="4" algn="just"/>
            <a:endParaRPr lang="fr-FR" sz="1600">
              <a:solidFill>
                <a:srgbClr val="C00000"/>
              </a:solidFill>
            </a:endParaRPr>
          </a:p>
          <a:p>
            <a:pPr lvl="4" algn="just"/>
            <a:endParaRPr lang="fr-FR" sz="1600">
              <a:solidFill>
                <a:schemeClr val="tx2"/>
              </a:solidFill>
            </a:endParaRPr>
          </a:p>
          <a:p>
            <a:pPr marL="452438" lvl="4" indent="0" algn="just">
              <a:buNone/>
            </a:pPr>
            <a:r>
              <a:rPr lang="fr-FR" sz="1600">
                <a:sym typeface="Wingdings" panose="05000000000000000000" pitchFamily="2" charset="2"/>
              </a:rPr>
              <a:t>	</a:t>
            </a:r>
            <a:endParaRPr lang="fr-FR" sz="1600"/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7B5E061-2CD0-F226-078C-24722A311BD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74" y="1623194"/>
            <a:ext cx="8421456" cy="48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00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D2FB3E-E7DA-30E6-C5D6-9D884D0116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C6B7E5-0F1C-41B5-7DA7-FC9DCBF9D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403089"/>
            <a:ext cx="10736038" cy="480131"/>
          </a:xfrm>
        </p:spPr>
        <p:txBody>
          <a:bodyPr/>
          <a:lstStyle/>
          <a:p>
            <a:r>
              <a:rPr lang="fr-FR" sz="2800" dirty="0"/>
              <a:t>PLOMB AVANT TRAVAUX – RESTITUTION DES RESULTATS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7D00B6E-856B-271D-783C-9036A62376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2E594F-AFB5-5713-316D-5F5CDA9AD7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93304B42-FDD8-2BD6-0702-C0CB78CD06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081535"/>
            <a:ext cx="11677649" cy="5274815"/>
          </a:xfrm>
        </p:spPr>
        <p:txBody>
          <a:bodyPr>
            <a:normAutofit/>
          </a:bodyPr>
          <a:lstStyle/>
          <a:p>
            <a:r>
              <a:rPr lang="fr-FR" sz="2800" dirty="0"/>
              <a:t>Repérages Plomb avant-travaux / Optimisation de la saisie</a:t>
            </a:r>
            <a:endParaRPr lang="fr-FR" sz="1600" b="1" dirty="0">
              <a:solidFill>
                <a:srgbClr val="0070C0"/>
              </a:solidFill>
            </a:endParaRPr>
          </a:p>
          <a:p>
            <a:pPr lvl="4" algn="just"/>
            <a:endParaRPr lang="fr-FR" sz="1600" dirty="0">
              <a:solidFill>
                <a:srgbClr val="C00000"/>
              </a:solidFill>
            </a:endParaRPr>
          </a:p>
          <a:p>
            <a:pPr lvl="4" algn="just"/>
            <a:endParaRPr lang="fr-FR" sz="1600" dirty="0">
              <a:solidFill>
                <a:schemeClr val="tx2"/>
              </a:solidFill>
            </a:endParaRPr>
          </a:p>
          <a:p>
            <a:pPr marL="452438" lvl="4" indent="0" algn="just">
              <a:buNone/>
            </a:pPr>
            <a:r>
              <a:rPr lang="fr-FR" sz="1600" dirty="0">
                <a:sym typeface="Wingdings" panose="05000000000000000000" pitchFamily="2" charset="2"/>
              </a:rPr>
              <a:t>	</a:t>
            </a:r>
            <a:endParaRPr lang="fr-FR" sz="1600" dirty="0"/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4115FE1-A76C-B68C-E46D-BCBA1CC6F51D}"/>
              </a:ext>
            </a:extLst>
          </p:cNvPr>
          <p:cNvSpPr txBox="1"/>
          <p:nvPr/>
        </p:nvSpPr>
        <p:spPr>
          <a:xfrm>
            <a:off x="8732791" y="1632698"/>
            <a:ext cx="3164159" cy="1354217"/>
          </a:xfrm>
          <a:prstGeom prst="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solidFill>
                  <a:schemeClr val="bg1"/>
                </a:solidFill>
              </a:rPr>
              <a:t>« Ajouter la mesure » </a:t>
            </a:r>
            <a:r>
              <a:rPr lang="fr-FR" b="1" dirty="0">
                <a:solidFill>
                  <a:schemeClr val="bg1"/>
                </a:solidFill>
              </a:rPr>
              <a:t>: </a:t>
            </a:r>
            <a:r>
              <a:rPr lang="fr-FR" sz="1600" b="1" i="1" dirty="0">
                <a:solidFill>
                  <a:schemeClr val="bg1"/>
                </a:solidFill>
              </a:rPr>
              <a:t>Permet d’utiliser des champs renseignés précédemment pour saisie d’une nouvelle mesure</a:t>
            </a:r>
            <a:endParaRPr lang="fr-FR" b="1" i="1" dirty="0">
              <a:solidFill>
                <a:schemeClr val="bg1"/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3FB7D99-9498-87DC-814D-2E0A3418B24D}"/>
              </a:ext>
            </a:extLst>
          </p:cNvPr>
          <p:cNvSpPr txBox="1"/>
          <p:nvPr/>
        </p:nvSpPr>
        <p:spPr>
          <a:xfrm>
            <a:off x="8722268" y="3185230"/>
            <a:ext cx="3212556" cy="1600438"/>
          </a:xfrm>
          <a:prstGeom prst="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solidFill>
                  <a:schemeClr val="bg1"/>
                </a:solidFill>
              </a:rPr>
              <a:t>« Dupliquer » </a:t>
            </a:r>
            <a:r>
              <a:rPr lang="fr-FR" b="1" dirty="0">
                <a:solidFill>
                  <a:schemeClr val="bg1"/>
                </a:solidFill>
              </a:rPr>
              <a:t>:</a:t>
            </a:r>
          </a:p>
          <a:p>
            <a:pPr algn="ctr"/>
            <a:r>
              <a:rPr lang="fr-FR" sz="1600" b="1" i="1" dirty="0">
                <a:solidFill>
                  <a:schemeClr val="bg1"/>
                </a:solidFill>
              </a:rPr>
              <a:t>= enregistrer sous</a:t>
            </a:r>
          </a:p>
          <a:p>
            <a:pPr algn="ctr"/>
            <a:r>
              <a:rPr lang="fr-FR" sz="1600" b="1" i="1" dirty="0">
                <a:solidFill>
                  <a:schemeClr val="bg1"/>
                </a:solidFill>
              </a:rPr>
              <a:t>Permet d’utiliser des champs renseignés précédemment pour saisie d’une nouvelle mesure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9C4C0BC-8A30-DCF7-826B-C2A650BD98F4}"/>
              </a:ext>
            </a:extLst>
          </p:cNvPr>
          <p:cNvSpPr txBox="1"/>
          <p:nvPr/>
        </p:nvSpPr>
        <p:spPr>
          <a:xfrm>
            <a:off x="8732791" y="4983983"/>
            <a:ext cx="3212556" cy="8617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solidFill>
                  <a:schemeClr val="bg1"/>
                </a:solidFill>
              </a:rPr>
              <a:t>Import / Export Excel </a:t>
            </a:r>
            <a:r>
              <a:rPr lang="fr-FR" b="1" dirty="0">
                <a:solidFill>
                  <a:schemeClr val="bg1"/>
                </a:solidFill>
              </a:rPr>
              <a:t>: </a:t>
            </a:r>
          </a:p>
          <a:p>
            <a:pPr algn="ctr"/>
            <a:r>
              <a:rPr lang="fr-FR" sz="1600" b="1" i="1" dirty="0">
                <a:solidFill>
                  <a:schemeClr val="bg1"/>
                </a:solidFill>
              </a:rPr>
              <a:t>Bénéficier des fonctionnalités de ce logiciel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38C66A2F-E561-F9F2-48EC-6EAB88200F3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014" y="1586955"/>
            <a:ext cx="7712186" cy="4404270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49A336CE-F766-C48F-DB6F-757A834AB6CC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24748" y="3619725"/>
            <a:ext cx="251577" cy="312916"/>
          </a:xfrm>
          <a:prstGeom prst="rect">
            <a:avLst/>
          </a:prstGeom>
          <a:solidFill>
            <a:srgbClr val="0082D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1394" tIns="45698" rIns="91394" bIns="45698"/>
          <a:lstStyle>
            <a:lvl1pPr marL="266700" indent="-266700" algn="l" defTabSz="912813" eaLnBrk="0" hangingPunct="0">
              <a:buFont typeface="Wingdings" panose="05000000000000000000" pitchFamily="2" charset="2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defTabSz="912813" eaLnBrk="0" hangingPunct="0">
              <a:buClr>
                <a:schemeClr val="tx2"/>
              </a:buClr>
              <a:buFont typeface="Wingdings" panose="05000000000000000000" pitchFamily="2" charset="2"/>
              <a:buChar char="l"/>
              <a:defRPr sz="22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2813" eaLnBrk="0" hangingPunct="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2813" eaLnBrk="0" hangingPunct="0">
              <a:buFont typeface="Wingdings" panose="05000000000000000000" pitchFamily="2" charset="2"/>
              <a:buChar char=""/>
              <a:defRPr sz="20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2813" eaLnBrk="0" hangingPunct="0"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fr-FR" altLang="fr-FR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5C494D31-C731-CC0E-3AF2-361D5DD37A64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73395" y="2002029"/>
            <a:ext cx="363432" cy="415075"/>
          </a:xfrm>
          <a:prstGeom prst="rect">
            <a:avLst/>
          </a:prstGeom>
          <a:solidFill>
            <a:srgbClr val="0082DE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1394" tIns="45698" rIns="91394" bIns="45698"/>
          <a:lstStyle>
            <a:lvl1pPr marL="266700" indent="-266700" algn="l" defTabSz="912813" eaLnBrk="0" hangingPunct="0">
              <a:buFont typeface="Wingdings" panose="05000000000000000000" pitchFamily="2" charset="2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defTabSz="912813" eaLnBrk="0" hangingPunct="0">
              <a:buClr>
                <a:schemeClr val="tx2"/>
              </a:buClr>
              <a:buFont typeface="Wingdings" panose="05000000000000000000" pitchFamily="2" charset="2"/>
              <a:buChar char="l"/>
              <a:defRPr sz="22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2813" eaLnBrk="0" hangingPunct="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2813" eaLnBrk="0" hangingPunct="0">
              <a:buFont typeface="Wingdings" panose="05000000000000000000" pitchFamily="2" charset="2"/>
              <a:buChar char=""/>
              <a:defRPr sz="20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2813" eaLnBrk="0" hangingPunct="0"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fr-FR" altLang="fr-FR" sz="1400" b="1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5FBED87-A8C6-D995-62F5-19836E0DFF32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73395" y="3718942"/>
            <a:ext cx="363432" cy="415075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1394" tIns="45698" rIns="91394" bIns="45698"/>
          <a:lstStyle>
            <a:lvl1pPr marL="266700" indent="-266700" algn="l" defTabSz="912813" eaLnBrk="0" hangingPunct="0">
              <a:buFont typeface="Wingdings" panose="05000000000000000000" pitchFamily="2" charset="2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defTabSz="912813" eaLnBrk="0" hangingPunct="0">
              <a:buClr>
                <a:schemeClr val="tx2"/>
              </a:buClr>
              <a:buFont typeface="Wingdings" panose="05000000000000000000" pitchFamily="2" charset="2"/>
              <a:buChar char="l"/>
              <a:defRPr sz="22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2813" eaLnBrk="0" hangingPunct="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2813" eaLnBrk="0" hangingPunct="0">
              <a:buFont typeface="Wingdings" panose="05000000000000000000" pitchFamily="2" charset="2"/>
              <a:buChar char=""/>
              <a:defRPr sz="20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2813" eaLnBrk="0" hangingPunct="0"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fr-FR" altLang="fr-FR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6B8294BB-A80E-07AC-8003-8799BC636C40}"/>
              </a:ext>
            </a:extLst>
          </p:cNvPr>
          <p:cNvSpPr>
            <a:spLocks noChangeArrowheads="1"/>
          </p:cNvSpPr>
          <p:nvPr/>
        </p:nvSpPr>
        <p:spPr bwMode="gray">
          <a:xfrm>
            <a:off x="7249089" y="5052686"/>
            <a:ext cx="255993" cy="341732"/>
          </a:xfrm>
          <a:prstGeom prst="rect">
            <a:avLst/>
          </a:prstGeom>
          <a:solidFill>
            <a:srgbClr val="C00000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1394" tIns="45698" rIns="91394" bIns="45698"/>
          <a:lstStyle>
            <a:lvl1pPr marL="266700" indent="-266700" algn="l" defTabSz="912813" eaLnBrk="0" hangingPunct="0">
              <a:buFont typeface="Wingdings" panose="05000000000000000000" pitchFamily="2" charset="2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defTabSz="912813" eaLnBrk="0" hangingPunct="0">
              <a:buClr>
                <a:schemeClr val="tx2"/>
              </a:buClr>
              <a:buFont typeface="Wingdings" panose="05000000000000000000" pitchFamily="2" charset="2"/>
              <a:buChar char="l"/>
              <a:defRPr sz="22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2813" eaLnBrk="0" hangingPunct="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2813" eaLnBrk="0" hangingPunct="0">
              <a:buFont typeface="Wingdings" panose="05000000000000000000" pitchFamily="2" charset="2"/>
              <a:buChar char=""/>
              <a:defRPr sz="20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2813" eaLnBrk="0" hangingPunct="0"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fr-FR" altLang="fr-FR" sz="1400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66ECA79A-00FA-AAE6-A66A-484F7715CF36}"/>
              </a:ext>
            </a:extLst>
          </p:cNvPr>
          <p:cNvSpPr>
            <a:spLocks noChangeArrowheads="1"/>
          </p:cNvSpPr>
          <p:nvPr/>
        </p:nvSpPr>
        <p:spPr bwMode="gray">
          <a:xfrm>
            <a:off x="8273395" y="5186880"/>
            <a:ext cx="363432" cy="4150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1394" tIns="45698" rIns="91394" bIns="45698"/>
          <a:lstStyle>
            <a:lvl1pPr marL="266700" indent="-266700" algn="l" defTabSz="912813" eaLnBrk="0" hangingPunct="0">
              <a:buFont typeface="Wingdings" panose="05000000000000000000" pitchFamily="2" charset="2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defTabSz="912813" eaLnBrk="0" hangingPunct="0">
              <a:buClr>
                <a:schemeClr val="tx2"/>
              </a:buClr>
              <a:buFont typeface="Wingdings" panose="05000000000000000000" pitchFamily="2" charset="2"/>
              <a:buChar char="l"/>
              <a:defRPr sz="22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2813" eaLnBrk="0" hangingPunct="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2813" eaLnBrk="0" hangingPunct="0">
              <a:buFont typeface="Wingdings" panose="05000000000000000000" pitchFamily="2" charset="2"/>
              <a:buChar char=""/>
              <a:defRPr sz="20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2813" eaLnBrk="0" hangingPunct="0"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fr-FR" altLang="fr-FR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445FF5AE-A68C-7EF3-C42F-A25795C1E1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7314017" y="3999802"/>
            <a:ext cx="255993" cy="29749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1394" tIns="45698" rIns="91394" bIns="45698"/>
          <a:lstStyle>
            <a:lvl1pPr marL="266700" indent="-266700" algn="l" defTabSz="912813" eaLnBrk="0" hangingPunct="0">
              <a:buFont typeface="Wingdings" panose="05000000000000000000" pitchFamily="2" charset="2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defTabSz="912813" eaLnBrk="0" hangingPunct="0">
              <a:buClr>
                <a:schemeClr val="tx2"/>
              </a:buClr>
              <a:buFont typeface="Wingdings" panose="05000000000000000000" pitchFamily="2" charset="2"/>
              <a:buChar char="l"/>
              <a:defRPr sz="22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2813" eaLnBrk="0" hangingPunct="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2813" eaLnBrk="0" hangingPunct="0">
              <a:buFont typeface="Wingdings" panose="05000000000000000000" pitchFamily="2" charset="2"/>
              <a:buChar char=""/>
              <a:defRPr sz="20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2813" eaLnBrk="0" hangingPunct="0"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fr-FR" altLang="fr-FR" sz="1400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2C830D56-55A9-D006-C7DC-4CEE7EAA0897}"/>
              </a:ext>
            </a:extLst>
          </p:cNvPr>
          <p:cNvSpPr txBox="1"/>
          <p:nvPr/>
        </p:nvSpPr>
        <p:spPr>
          <a:xfrm>
            <a:off x="1079399" y="6054121"/>
            <a:ext cx="10131470" cy="369332"/>
          </a:xfrm>
          <a:prstGeom prst="rect">
            <a:avLst/>
          </a:prstGeom>
          <a:solidFill>
            <a:schemeClr val="accent2"/>
          </a:solidFill>
          <a:ln w="28575">
            <a:solidFill>
              <a:srgbClr val="FF993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u="sng" dirty="0">
                <a:solidFill>
                  <a:schemeClr val="bg1"/>
                </a:solidFill>
              </a:rPr>
              <a:t>Touche « Ctrl » </a:t>
            </a:r>
            <a:r>
              <a:rPr lang="fr-FR" b="1" dirty="0">
                <a:solidFill>
                  <a:schemeClr val="bg1"/>
                </a:solidFill>
              </a:rPr>
              <a:t>: </a:t>
            </a:r>
            <a:r>
              <a:rPr lang="fr-FR" sz="1600" b="1" i="1" dirty="0">
                <a:solidFill>
                  <a:schemeClr val="bg1"/>
                </a:solidFill>
              </a:rPr>
              <a:t>Permet de sélectionner plusieurs lignes (en vue d’une même action les concernant)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A747C2EE-268C-7542-8DD1-0569832FA0CA}"/>
              </a:ext>
            </a:extLst>
          </p:cNvPr>
          <p:cNvSpPr>
            <a:spLocks noChangeArrowheads="1"/>
          </p:cNvSpPr>
          <p:nvPr/>
        </p:nvSpPr>
        <p:spPr bwMode="gray">
          <a:xfrm>
            <a:off x="640461" y="6058327"/>
            <a:ext cx="301473" cy="365126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1394" tIns="45698" rIns="91394" bIns="45698"/>
          <a:lstStyle>
            <a:lvl1pPr marL="266700" indent="-266700" algn="l" defTabSz="912813" eaLnBrk="0" hangingPunct="0">
              <a:buFont typeface="Wingdings" panose="05000000000000000000" pitchFamily="2" charset="2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defTabSz="912813" eaLnBrk="0" hangingPunct="0">
              <a:buClr>
                <a:schemeClr val="tx2"/>
              </a:buClr>
              <a:buFont typeface="Wingdings" panose="05000000000000000000" pitchFamily="2" charset="2"/>
              <a:buChar char="l"/>
              <a:defRPr sz="22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2813" eaLnBrk="0" hangingPunct="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2813" eaLnBrk="0" hangingPunct="0">
              <a:buFont typeface="Wingdings" panose="05000000000000000000" pitchFamily="2" charset="2"/>
              <a:buChar char=""/>
              <a:defRPr sz="20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2813" eaLnBrk="0" hangingPunct="0"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fr-FR" altLang="fr-FR" sz="1400" b="1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71E26439-90DA-966F-AD8C-092B5EAC6EEA}"/>
              </a:ext>
            </a:extLst>
          </p:cNvPr>
          <p:cNvSpPr>
            <a:spLocks noChangeArrowheads="1"/>
          </p:cNvSpPr>
          <p:nvPr/>
        </p:nvSpPr>
        <p:spPr bwMode="gray">
          <a:xfrm>
            <a:off x="7550562" y="4687783"/>
            <a:ext cx="255993" cy="297497"/>
          </a:xfrm>
          <a:prstGeom prst="rect">
            <a:avLst/>
          </a:prstGeom>
          <a:solidFill>
            <a:schemeClr val="accent2"/>
          </a:solidFill>
          <a:ln w="25400">
            <a:solidFill>
              <a:schemeClr val="tx1"/>
            </a:solidFill>
            <a:miter lim="800000"/>
            <a:headEnd/>
            <a:tailEnd/>
          </a:ln>
        </p:spPr>
        <p:txBody>
          <a:bodyPr lIns="91394" tIns="45698" rIns="91394" bIns="45698"/>
          <a:lstStyle>
            <a:lvl1pPr marL="266700" indent="-266700" algn="l" defTabSz="912813" eaLnBrk="0" hangingPunct="0">
              <a:buFont typeface="Wingdings" panose="05000000000000000000" pitchFamily="2" charset="2"/>
              <a:buChar char="•"/>
              <a:defRPr sz="24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algn="l" defTabSz="912813" eaLnBrk="0" hangingPunct="0">
              <a:buClr>
                <a:schemeClr val="tx2"/>
              </a:buClr>
              <a:buFont typeface="Wingdings" panose="05000000000000000000" pitchFamily="2" charset="2"/>
              <a:buChar char="l"/>
              <a:defRPr sz="22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algn="l" defTabSz="912813" eaLnBrk="0" hangingPunct="0">
              <a:buClr>
                <a:schemeClr val="bg2"/>
              </a:buClr>
              <a:buSzPct val="90000"/>
              <a:buFont typeface="Arial" panose="020B0604020202020204" pitchFamily="34" charset="0"/>
              <a:buChar char="►"/>
              <a:defRPr sz="2000" b="1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algn="l" defTabSz="912813" eaLnBrk="0" hangingPunct="0">
              <a:buFont typeface="Wingdings" panose="05000000000000000000" pitchFamily="2" charset="2"/>
              <a:buChar char=""/>
              <a:defRPr sz="20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algn="l" defTabSz="912813" eaLnBrk="0" hangingPunct="0"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SzPct val="70000"/>
              <a:buFont typeface="Arial" panose="020B0604020202020204" pitchFamily="34" charset="0"/>
              <a:buChar char="►"/>
              <a:defRPr sz="1500">
                <a:solidFill>
                  <a:srgbClr val="5F5F5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indent="0" algn="ctr">
              <a:lnSpc>
                <a:spcPct val="130000"/>
              </a:lnSpc>
              <a:buNone/>
            </a:pPr>
            <a:r>
              <a:rPr lang="fr-FR" altLang="fr-FR" sz="1400" b="1" dirty="0">
                <a:solidFill>
                  <a:schemeClr val="tx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131145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F68A46-753B-11E9-D114-7550D04556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CF469F3-5BBB-A947-512F-30F7EC696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403089"/>
            <a:ext cx="10736038" cy="480131"/>
          </a:xfrm>
        </p:spPr>
        <p:txBody>
          <a:bodyPr/>
          <a:lstStyle/>
          <a:p>
            <a:r>
              <a:rPr lang="fr-FR" sz="2800"/>
              <a:t>PLOMB AVANT TRAVAUX – RESTITUTION DES RESULTATS</a:t>
            </a:r>
            <a:endParaRPr lang="fr-FR" sz="2800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7FAF62-0A7B-F5FC-1E24-2F87C8AF23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19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E6E2490-2E88-3831-EF76-6D0DBB6C9A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>
            <a:extLst>
              <a:ext uri="{FF2B5EF4-FFF2-40B4-BE49-F238E27FC236}">
                <a16:creationId xmlns:a16="http://schemas.microsoft.com/office/drawing/2014/main" id="{014DF334-C003-44D5-9160-C7DD2F218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5" y="1081535"/>
            <a:ext cx="11677649" cy="5274815"/>
          </a:xfrm>
        </p:spPr>
        <p:txBody>
          <a:bodyPr>
            <a:normAutofit lnSpcReduction="10000"/>
          </a:bodyPr>
          <a:lstStyle/>
          <a:p>
            <a:r>
              <a:rPr lang="fr-FR" sz="2800" dirty="0"/>
              <a:t>Repérages Plomb avant-travaux / Optimisation de la saisie / Excel</a:t>
            </a:r>
            <a:endParaRPr lang="fr-FR" sz="1600" b="1" dirty="0">
              <a:solidFill>
                <a:srgbClr val="0070C0"/>
              </a:solidFill>
            </a:endParaRPr>
          </a:p>
          <a:p>
            <a:pPr lvl="4" algn="just"/>
            <a:endParaRPr lang="fr-FR" sz="1600" dirty="0">
              <a:solidFill>
                <a:srgbClr val="C00000"/>
              </a:solidFill>
            </a:endParaRPr>
          </a:p>
          <a:p>
            <a:pPr lvl="4" algn="just"/>
            <a:endParaRPr lang="fr-FR" sz="1600" dirty="0">
              <a:solidFill>
                <a:schemeClr val="tx2"/>
              </a:solidFill>
            </a:endParaRPr>
          </a:p>
          <a:p>
            <a:pPr marL="452438" lvl="4" indent="0" algn="just">
              <a:buNone/>
            </a:pPr>
            <a:r>
              <a:rPr lang="fr-FR" sz="1600" dirty="0">
                <a:sym typeface="Wingdings" panose="05000000000000000000" pitchFamily="2" charset="2"/>
              </a:rPr>
              <a:t>	</a:t>
            </a:r>
            <a:endParaRPr lang="fr-FR" sz="1600" dirty="0"/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endParaRPr lang="fr-FR" b="1" u="sng" dirty="0">
              <a:solidFill>
                <a:schemeClr val="tx2"/>
              </a:solidFill>
            </a:endParaRPr>
          </a:p>
          <a:p>
            <a:pPr lvl="4" algn="just"/>
            <a:r>
              <a:rPr lang="fr-FR" b="1" u="sng" dirty="0">
                <a:solidFill>
                  <a:schemeClr val="tx2"/>
                </a:solidFill>
              </a:rPr>
              <a:t>Libellé de l’U.R. </a:t>
            </a:r>
            <a:r>
              <a:rPr lang="fr-FR" b="1" dirty="0">
                <a:solidFill>
                  <a:schemeClr val="tx2"/>
                </a:solidFill>
              </a:rPr>
              <a:t>: Colonne « D »</a:t>
            </a:r>
          </a:p>
          <a:p>
            <a:pPr lvl="4" algn="just"/>
            <a:r>
              <a:rPr lang="fr-FR" b="1" u="sng" dirty="0">
                <a:solidFill>
                  <a:srgbClr val="C00000"/>
                </a:solidFill>
              </a:rPr>
              <a:t>Composant constituant l’U.R. </a:t>
            </a:r>
            <a:r>
              <a:rPr lang="fr-FR" b="1" dirty="0">
                <a:solidFill>
                  <a:srgbClr val="C00000"/>
                </a:solidFill>
              </a:rPr>
              <a:t>: Colonne « G »</a:t>
            </a:r>
          </a:p>
          <a:p>
            <a:pPr lvl="4" algn="just"/>
            <a:r>
              <a:rPr lang="fr-FR" b="1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Local où a été effectué la mesure </a:t>
            </a:r>
            <a:r>
              <a:rPr lang="fr-FR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Colonne « S »</a:t>
            </a:r>
          </a:p>
          <a:p>
            <a:pPr lvl="4" algn="just"/>
            <a:r>
              <a:rPr lang="fr-FR" b="1" u="sng" dirty="0">
                <a:solidFill>
                  <a:srgbClr val="FF9933"/>
                </a:solidFill>
              </a:rPr>
              <a:t>Résultat de la mesure </a:t>
            </a:r>
            <a:r>
              <a:rPr lang="fr-FR" b="1" dirty="0">
                <a:solidFill>
                  <a:srgbClr val="FF9933"/>
                </a:solidFill>
              </a:rPr>
              <a:t>: Colonne « K »</a:t>
            </a:r>
          </a:p>
          <a:p>
            <a:pPr lvl="4" algn="just"/>
            <a:r>
              <a:rPr lang="fr-FR" b="1" u="sng" dirty="0"/>
              <a:t>Valeur d’incertitude de la mesure </a:t>
            </a:r>
            <a:r>
              <a:rPr lang="fr-FR" b="1" dirty="0"/>
              <a:t>: Colonne « Q »</a:t>
            </a:r>
          </a:p>
          <a:p>
            <a:pPr lvl="4" algn="just"/>
            <a:r>
              <a:rPr lang="fr-FR" b="1" u="sng" dirty="0"/>
              <a:t>Raison si absence de mesure </a:t>
            </a:r>
            <a:r>
              <a:rPr lang="fr-FR" b="1" dirty="0"/>
              <a:t>: Colonne « P »</a:t>
            </a:r>
          </a:p>
          <a:p>
            <a:pPr lvl="4" algn="just"/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endParaRPr lang="fr-FR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EE6A3DD2-CEC4-34B2-C2DA-019DC1F89EA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8314" y="1596452"/>
            <a:ext cx="8332402" cy="317045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7656C17-D2D5-8EE5-9AF2-82433B7672C1}"/>
              </a:ext>
            </a:extLst>
          </p:cNvPr>
          <p:cNvSpPr txBox="1"/>
          <p:nvPr/>
        </p:nvSpPr>
        <p:spPr>
          <a:xfrm>
            <a:off x="5762342" y="5185124"/>
            <a:ext cx="5783987" cy="707886"/>
          </a:xfrm>
          <a:prstGeom prst="rect">
            <a:avLst/>
          </a:prstGeom>
          <a:solidFill>
            <a:schemeClr val="tx2"/>
          </a:solidFill>
          <a:ln w="28575"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u="sng" dirty="0">
                <a:solidFill>
                  <a:schemeClr val="bg1"/>
                </a:solidFill>
              </a:rPr>
              <a:t>Plusieurs fonctionnalités d’Excel peuvent être utiles pour optimiser la saisie</a:t>
            </a:r>
            <a:endParaRPr lang="fr-FR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650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person wearing a hard hat&#10;&#10;Description automatically generated with medium confidence">
            <a:extLst>
              <a:ext uri="{FF2B5EF4-FFF2-40B4-BE49-F238E27FC236}">
                <a16:creationId xmlns:a16="http://schemas.microsoft.com/office/drawing/2014/main" id="{5BD72D07-51A9-2558-226D-176E12CB26B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47137" y="4039437"/>
            <a:ext cx="2996817" cy="281856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F76AC-8B0D-6C03-CB02-B7EE8BAD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999" y="2900976"/>
            <a:ext cx="8568066" cy="3022251"/>
          </a:xfrm>
        </p:spPr>
        <p:txBody>
          <a:bodyPr/>
          <a:lstStyle/>
          <a:p>
            <a:r>
              <a:rPr lang="fr-FR" dirty="0"/>
              <a:t>Plomb avant-travaux / Rappels</a:t>
            </a:r>
          </a:p>
          <a:p>
            <a:pPr lvl="1"/>
            <a:r>
              <a:rPr lang="fr-FR" dirty="0"/>
              <a:t>Contexte, Objectifs</a:t>
            </a:r>
          </a:p>
          <a:p>
            <a:pPr lvl="1"/>
            <a:r>
              <a:rPr lang="fr-FR" dirty="0"/>
              <a:t>Stratégie de repérage</a:t>
            </a:r>
          </a:p>
          <a:p>
            <a:pPr lvl="1"/>
            <a:r>
              <a:rPr lang="fr-FR" dirty="0"/>
              <a:t>Points d’attention sur rapports</a:t>
            </a:r>
          </a:p>
          <a:p>
            <a:r>
              <a:rPr lang="fr-FR" dirty="0"/>
              <a:t>Méthode normative – Saisie sur </a:t>
            </a:r>
            <a:r>
              <a:rPr lang="fr-FR" dirty="0" err="1"/>
              <a:t>Liciel</a:t>
            </a:r>
            <a:endParaRPr lang="fr-FR" dirty="0"/>
          </a:p>
          <a:p>
            <a:pPr lvl="1"/>
            <a:r>
              <a:rPr lang="fr-FR" dirty="0"/>
              <a:t>Report des résultats de mesures par Unités de Repérage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0B8D29B5-20AF-C53F-DF2D-4C6FBBD91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0872" y="6484315"/>
            <a:ext cx="8640000" cy="288000"/>
          </a:xfrm>
        </p:spPr>
        <p:txBody>
          <a:bodyPr/>
          <a:lstStyle/>
          <a:p>
            <a:r>
              <a:rPr lang="fr-FR">
                <a:solidFill>
                  <a:srgbClr val="000000">
                    <a:tint val="75000"/>
                  </a:srgbClr>
                </a:solidFill>
              </a:rPr>
              <a:t>PLOMB TRAVAUX - METHODE NORMATIVE - SAISIE LICIEL - NOVEMBRE 2025</a:t>
            </a:r>
            <a:endParaRPr lang="fr-FR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9A25BD63-6723-6EFD-6910-1E21E0376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7039C-92D6-4318-BAAD-3C736EB6B634}" type="slidenum">
              <a:rPr lang="fr-FR" sz="1050" b="1" smtClean="0">
                <a:solidFill>
                  <a:srgbClr val="000000">
                    <a:tint val="75000"/>
                  </a:srgbClr>
                </a:solidFill>
              </a:rPr>
              <a:pPr/>
              <a:t>2</a:t>
            </a:fld>
            <a:endParaRPr lang="fr-FR" sz="1050" b="1" dirty="0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3342F8-AD67-850F-C642-5A9328256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8" y="605553"/>
            <a:ext cx="2329523" cy="900000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ED495770-5A5C-D818-29AA-09E00A870BC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0534607" y="5647535"/>
            <a:ext cx="1287018" cy="1210465"/>
            <a:chOff x="8831965" y="4078374"/>
            <a:chExt cx="3212768" cy="3021671"/>
          </a:xfrm>
        </p:grpSpPr>
        <p:sp>
          <p:nvSpPr>
            <p:cNvPr id="10" name="Forme libre : forme 11">
              <a:extLst>
                <a:ext uri="{FF2B5EF4-FFF2-40B4-BE49-F238E27FC236}">
                  <a16:creationId xmlns:a16="http://schemas.microsoft.com/office/drawing/2014/main" id="{AAF6AF4E-2673-33D6-9CD8-4DA81D76C8C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 userDrawn="1"/>
          </p:nvSpPr>
          <p:spPr>
            <a:xfrm>
              <a:off x="8831965" y="4078374"/>
              <a:ext cx="3212768" cy="3021671"/>
            </a:xfrm>
            <a:custGeom>
              <a:avLst/>
              <a:gdLst>
                <a:gd name="connsiteX0" fmla="*/ 1301973 w 2955416"/>
                <a:gd name="connsiteY0" fmla="*/ 0 h 2779626"/>
                <a:gd name="connsiteX1" fmla="*/ 2955416 w 2955416"/>
                <a:gd name="connsiteY1" fmla="*/ 1337699 h 2779626"/>
                <a:gd name="connsiteX2" fmla="*/ 2244239 w 2955416"/>
                <a:gd name="connsiteY2" fmla="*/ 2611807 h 2779626"/>
                <a:gd name="connsiteX3" fmla="*/ 2193508 w 2955416"/>
                <a:gd name="connsiteY3" fmla="*/ 2779626 h 2779626"/>
                <a:gd name="connsiteX4" fmla="*/ 0 w 2955416"/>
                <a:gd name="connsiteY4" fmla="*/ 2779626 h 2779626"/>
                <a:gd name="connsiteX5" fmla="*/ 22752 w 2955416"/>
                <a:gd name="connsiteY5" fmla="*/ 2662301 h 2779626"/>
                <a:gd name="connsiteX6" fmla="*/ 1301973 w 2955416"/>
                <a:gd name="connsiteY6" fmla="*/ 0 h 27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55416" h="2779626">
                  <a:moveTo>
                    <a:pt x="1301973" y="0"/>
                  </a:moveTo>
                  <a:lnTo>
                    <a:pt x="2955416" y="1337699"/>
                  </a:lnTo>
                  <a:cubicBezTo>
                    <a:pt x="2639337" y="1727470"/>
                    <a:pt x="2402278" y="2159159"/>
                    <a:pt x="2244239" y="2611807"/>
                  </a:cubicBezTo>
                  <a:lnTo>
                    <a:pt x="2193508" y="2779626"/>
                  </a:lnTo>
                  <a:lnTo>
                    <a:pt x="0" y="2779626"/>
                  </a:lnTo>
                  <a:lnTo>
                    <a:pt x="22752" y="2662301"/>
                  </a:lnTo>
                  <a:cubicBezTo>
                    <a:pt x="232307" y="1692898"/>
                    <a:pt x="667897" y="779562"/>
                    <a:pt x="130197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GB">
                <a:solidFill>
                  <a:srgbClr val="FFFFFF"/>
                </a:solidFill>
              </a:endParaRPr>
            </a:p>
          </p:txBody>
        </p:sp>
        <p:sp>
          <p:nvSpPr>
            <p:cNvPr id="11" name="Espace réservé du texte 4">
              <a:extLst>
                <a:ext uri="{FF2B5EF4-FFF2-40B4-BE49-F238E27FC236}">
                  <a16:creationId xmlns:a16="http://schemas.microsoft.com/office/drawing/2014/main" id="{B189C514-6A9D-3B06-7C05-75D1DB1B586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 userDrawn="1"/>
          </p:nvSpPr>
          <p:spPr bwMode="gray">
            <a:xfrm>
              <a:off x="9826219" y="4668679"/>
              <a:ext cx="1469532" cy="1469533"/>
            </a:xfrm>
            <a:prstGeom prst="rect">
              <a:avLst/>
            </a:prstGeom>
            <a:blipFill rotWithShape="1"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solidFill>
                <a:schemeClr val="bg1">
                  <a:alpha val="0"/>
                </a:schemeClr>
              </a:solidFill>
            </a:ln>
            <a:effectLst/>
          </p:spPr>
          <p:txBody>
            <a:bodyPr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itchFamily="34" charset="0"/>
                <a:buNone/>
                <a:defRPr sz="100" b="1" kern="1200">
                  <a:solidFill>
                    <a:schemeClr val="tx1">
                      <a:alpha val="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800"/>
                </a:spcAft>
                <a:buFont typeface="Arial" pitchFamily="34" charset="0"/>
                <a:buNone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0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SzPct val="100000"/>
                <a:buFont typeface="Arial" pitchFamily="34" charset="0"/>
                <a:buChar char="•"/>
                <a:defRPr sz="1050" b="1" kern="1200" cap="all" baseline="0">
                  <a:solidFill>
                    <a:schemeClr val="bg2"/>
                  </a:solidFill>
                  <a:latin typeface="+mn-lt"/>
                  <a:ea typeface="+mn-ea"/>
                  <a:cs typeface="+mn-cs"/>
                </a:defRPr>
              </a:lvl3pPr>
              <a:lvl4pPr marL="198000" indent="-108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00"/>
                </a:spcAft>
                <a:buClr>
                  <a:schemeClr val="accent4"/>
                </a:buClr>
                <a:buSzPct val="100000"/>
                <a:buFont typeface="Arial" pitchFamily="34" charset="0"/>
                <a:buChar char="&gt;"/>
                <a:defRPr sz="10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06000" indent="-9000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SzPct val="100000"/>
                <a:buFont typeface="Arial" pitchFamily="34" charset="0"/>
                <a:buChar char="•"/>
                <a:defRPr sz="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>
                  <a:solidFill>
                    <a:srgbClr val="22304E">
                      <a:alpha val="0"/>
                    </a:srgbClr>
                  </a:solidFill>
                  <a:latin typeface="Arial"/>
                </a:rPr>
                <a:t> </a:t>
              </a:r>
            </a:p>
          </p:txBody>
        </p:sp>
      </p:grp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B117F81F-FCE5-EDA6-50F4-43EF94E5D52B}"/>
              </a:ext>
            </a:extLst>
          </p:cNvPr>
          <p:cNvSpPr txBox="1">
            <a:spLocks/>
          </p:cNvSpPr>
          <p:nvPr/>
        </p:nvSpPr>
        <p:spPr>
          <a:xfrm>
            <a:off x="2910088" y="475316"/>
            <a:ext cx="8911537" cy="24419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2438" indent="-4524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2"/>
              </a:buClr>
              <a:buFont typeface="+mj-lt"/>
              <a:buAutoNum type="arabicPeriod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‒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‒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b="1" u="sng" dirty="0">
                <a:solidFill>
                  <a:schemeClr val="tx2"/>
                </a:solidFill>
              </a:rPr>
              <a:t>Objet de ce diaporama </a:t>
            </a:r>
            <a:r>
              <a:rPr lang="fr-FR" b="1" dirty="0">
                <a:solidFill>
                  <a:schemeClr val="tx2"/>
                </a:solidFill>
              </a:rPr>
              <a:t>: </a:t>
            </a:r>
          </a:p>
          <a:p>
            <a:pPr marL="0" indent="0" algn="ctr">
              <a:buNone/>
            </a:pPr>
            <a:r>
              <a:rPr lang="fr-FR" b="1" dirty="0">
                <a:solidFill>
                  <a:schemeClr val="tx2"/>
                </a:solidFill>
              </a:rPr>
              <a:t>Connaître les modalités de saisie actuelles sur </a:t>
            </a:r>
            <a:r>
              <a:rPr lang="fr-FR" b="1" dirty="0" err="1">
                <a:solidFill>
                  <a:schemeClr val="tx2"/>
                </a:solidFill>
              </a:rPr>
              <a:t>Liciel</a:t>
            </a:r>
            <a:r>
              <a:rPr lang="fr-FR" b="1" dirty="0">
                <a:solidFill>
                  <a:schemeClr val="tx2"/>
                </a:solidFill>
              </a:rPr>
              <a:t> pour pouvoir restituer un rapport plomb avant-travaux réalisé selon la méthode normative (définition d’U.R.)</a:t>
            </a:r>
          </a:p>
        </p:txBody>
      </p:sp>
    </p:spTree>
    <p:extLst>
      <p:ext uri="{BB962C8B-B14F-4D97-AF65-F5344CB8AC3E}">
        <p14:creationId xmlns:p14="http://schemas.microsoft.com/office/powerpoint/2010/main" val="4068155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pour une image  3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r="15"/>
          <a:stretch>
            <a:fillRect/>
          </a:stretch>
        </p:blipFill>
        <p:spPr/>
      </p:pic>
      <p:sp>
        <p:nvSpPr>
          <p:cNvPr id="28" name="Espace réservé du texte 2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contact</a:t>
            </a:r>
            <a:endParaRPr lang="fr-FR" dirty="0"/>
          </a:p>
        </p:txBody>
      </p:sp>
      <p:sp>
        <p:nvSpPr>
          <p:cNvPr id="29" name="Espace réservé du texte 28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Espace réservé du texte 10"/>
          <p:cNvSpPr>
            <a:spLocks noGrp="1"/>
          </p:cNvSpPr>
          <p:nvPr>
            <p:ph type="body" sz="quarter" idx="19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SOCOTEC DIAGNOSTIC</a:t>
            </a:r>
          </a:p>
          <a:p>
            <a:r>
              <a:rPr lang="fr-FR" dirty="0"/>
              <a:t>Nicolas MOISAND – Référent technique Ile de France</a:t>
            </a:r>
          </a:p>
          <a:p>
            <a:r>
              <a:rPr lang="fr-FR" dirty="0"/>
              <a:t>Tél. : 06-16-69-76-29</a:t>
            </a:r>
          </a:p>
          <a:p>
            <a:pPr lvl="1"/>
            <a:r>
              <a:rPr lang="fr-FR" dirty="0"/>
              <a:t>-nicolas.moisand@socotec.com-</a:t>
            </a:r>
          </a:p>
        </p:txBody>
      </p:sp>
      <p:sp>
        <p:nvSpPr>
          <p:cNvPr id="32" name="Espace réservé du pied de page 3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33" name="Espace réservé du numéro de diapositive 3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3122C9-A0B9-462F-8757-0847AD287B63}" type="slidenum">
              <a:rPr lang="fr-FR" smtClean="0"/>
              <a:pPr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19093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C1CA9BAB-2528-CE57-3640-BB53F7319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750" y="3004892"/>
            <a:ext cx="5163015" cy="1920526"/>
          </a:xfrm>
        </p:spPr>
        <p:txBody>
          <a:bodyPr/>
          <a:lstStyle/>
          <a:p>
            <a:r>
              <a:rPr lang="fr-FR" dirty="0"/>
              <a:t>PLOMB AVANT TRAVAUX - RAPPELS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1003DD1-D82A-C33C-2481-4B9F78B4CF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8549" y="1381938"/>
            <a:ext cx="1210588" cy="1200329"/>
          </a:xfrm>
        </p:spPr>
        <p:txBody>
          <a:bodyPr/>
          <a:lstStyle/>
          <a:p>
            <a:r>
              <a:rPr lang="fr-FR" dirty="0"/>
              <a:t>01</a:t>
            </a:r>
          </a:p>
        </p:txBody>
      </p:sp>
      <p:pic>
        <p:nvPicPr>
          <p:cNvPr id="6" name="Picture Placeholder 5" descr="A picture containing tree, plant&#10;&#10;Description automatically generated">
            <a:extLst>
              <a:ext uri="{FF2B5EF4-FFF2-40B4-BE49-F238E27FC236}">
                <a16:creationId xmlns:a16="http://schemas.microsoft.com/office/drawing/2014/main" id="{44D9DB87-4997-31AF-3936-D26B40C41C8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947096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8503" y="403089"/>
            <a:ext cx="10736038" cy="480131"/>
          </a:xfrm>
        </p:spPr>
        <p:txBody>
          <a:bodyPr/>
          <a:lstStyle/>
          <a:p>
            <a:r>
              <a:rPr lang="fr-FR" sz="2800" dirty="0"/>
              <a:t>PLOMB AVANT </a:t>
            </a:r>
            <a:r>
              <a:rPr lang="fr-FR" sz="2800" dirty="0" err="1"/>
              <a:t>TRAVAUx</a:t>
            </a:r>
            <a:r>
              <a:rPr lang="fr-FR" sz="2800" dirty="0"/>
              <a:t> – CONTEXTE, OBJECTIFS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4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1C0382-30A9-784E-8868-F3B6FBFB5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/>
          <p:cNvSpPr>
            <a:spLocks noGrp="1"/>
          </p:cNvSpPr>
          <p:nvPr>
            <p:ph idx="1"/>
          </p:nvPr>
        </p:nvSpPr>
        <p:spPr>
          <a:xfrm>
            <a:off x="414066" y="1081535"/>
            <a:ext cx="11454083" cy="5373376"/>
          </a:xfrm>
        </p:spPr>
        <p:txBody>
          <a:bodyPr>
            <a:normAutofit lnSpcReduction="10000"/>
          </a:bodyPr>
          <a:lstStyle/>
          <a:p>
            <a:r>
              <a:rPr lang="fr-FR" sz="2800" dirty="0"/>
              <a:t>Objectifs du Repérage Plomb avant-travaux</a:t>
            </a:r>
            <a:endParaRPr lang="fr-FR" sz="1800" b="1" u="sng" dirty="0">
              <a:solidFill>
                <a:srgbClr val="0070C0"/>
              </a:solidFill>
            </a:endParaRPr>
          </a:p>
          <a:p>
            <a:pPr lvl="3" algn="just"/>
            <a:endParaRPr lang="fr-FR" sz="1800" b="1" dirty="0">
              <a:solidFill>
                <a:srgbClr val="0070C0"/>
              </a:solidFill>
            </a:endParaRPr>
          </a:p>
          <a:p>
            <a:pPr lvl="3" algn="just"/>
            <a:r>
              <a:rPr lang="fr-FR" sz="1800" b="1" dirty="0">
                <a:solidFill>
                  <a:schemeClr val="tx2"/>
                </a:solidFill>
              </a:rPr>
              <a:t>Permettre l'identification, la localisation des revêtements, M et P contenant du plomb susceptibles d'être impactés </a:t>
            </a:r>
            <a:r>
              <a:rPr lang="fr-FR" sz="1800" b="1" u="sng" dirty="0">
                <a:solidFill>
                  <a:schemeClr val="tx2"/>
                </a:solidFill>
              </a:rPr>
              <a:t>directement</a:t>
            </a:r>
            <a:r>
              <a:rPr lang="fr-FR" sz="1800" b="1" dirty="0">
                <a:solidFill>
                  <a:schemeClr val="tx2"/>
                </a:solidFill>
              </a:rPr>
              <a:t> ou </a:t>
            </a:r>
            <a:r>
              <a:rPr lang="fr-FR" sz="1800" b="1" u="sng" dirty="0">
                <a:solidFill>
                  <a:schemeClr val="tx2"/>
                </a:solidFill>
              </a:rPr>
              <a:t>indirectement</a:t>
            </a:r>
            <a:r>
              <a:rPr lang="fr-FR" sz="1800" b="1" dirty="0">
                <a:solidFill>
                  <a:schemeClr val="tx2"/>
                </a:solidFill>
              </a:rPr>
              <a:t> par les travaux prévus dans le programme du D.O.</a:t>
            </a:r>
          </a:p>
          <a:p>
            <a:pPr lvl="4" algn="just"/>
            <a:endParaRPr lang="fr-FR" b="1" dirty="0"/>
          </a:p>
          <a:p>
            <a:pPr lvl="3" algn="just"/>
            <a:r>
              <a:rPr lang="fr-FR" sz="1800" b="1" dirty="0">
                <a:solidFill>
                  <a:schemeClr val="tx2"/>
                </a:solidFill>
              </a:rPr>
              <a:t>Permettre au DO et aux entreprises d’évaluer les risques : </a:t>
            </a:r>
          </a:p>
          <a:p>
            <a:pPr lvl="4" algn="just"/>
            <a:r>
              <a:rPr lang="fr-FR" sz="1600" dirty="0"/>
              <a:t>d'exposition professionnelle au plomb des travailleurs (</a:t>
            </a:r>
            <a:r>
              <a:rPr lang="fr-FR" sz="1600" i="1" dirty="0"/>
              <a:t>risques d’inhalation et d’ingestion</a:t>
            </a:r>
            <a:r>
              <a:rPr lang="fr-FR" sz="1600" dirty="0"/>
              <a:t>)</a:t>
            </a:r>
          </a:p>
          <a:p>
            <a:pPr lvl="4" algn="just"/>
            <a:r>
              <a:rPr lang="fr-FR" sz="1600" dirty="0"/>
              <a:t>de contamination du voisinage du chantier et de l’environnement. </a:t>
            </a:r>
          </a:p>
          <a:p>
            <a:pPr marL="452438" lvl="4" indent="0" algn="just">
              <a:buNone/>
            </a:pPr>
            <a:r>
              <a:rPr lang="fr-FR" sz="1600" dirty="0">
                <a:sym typeface="Wingdings" panose="05000000000000000000" pitchFamily="2" charset="2"/>
              </a:rPr>
              <a:t> </a:t>
            </a:r>
            <a:r>
              <a:rPr lang="fr-FR" sz="1600" b="1" dirty="0"/>
              <a:t>L’évaluation de ces risques permet le choix des mesures de prévention les mieux adaptées</a:t>
            </a:r>
          </a:p>
          <a:p>
            <a:pPr lvl="4" algn="just"/>
            <a:endParaRPr lang="fr-FR" sz="1600" dirty="0"/>
          </a:p>
          <a:p>
            <a:pPr lvl="3" algn="just"/>
            <a:r>
              <a:rPr lang="fr-FR" sz="1800" b="1" dirty="0">
                <a:solidFill>
                  <a:schemeClr val="tx2"/>
                </a:solidFill>
              </a:rPr>
              <a:t>Préalable à la gestion des déchets</a:t>
            </a:r>
          </a:p>
          <a:p>
            <a:pPr lvl="4" algn="just"/>
            <a:endParaRPr lang="fr-FR" sz="1600" b="1" dirty="0">
              <a:solidFill>
                <a:srgbClr val="0070C0"/>
              </a:solidFill>
            </a:endParaRPr>
          </a:p>
          <a:p>
            <a:pPr marL="228600" lvl="3" indent="0" algn="just">
              <a:buNone/>
            </a:pPr>
            <a:r>
              <a:rPr lang="fr-FR" sz="1800" b="1" dirty="0">
                <a:solidFill>
                  <a:srgbClr val="FF0000"/>
                </a:solidFill>
                <a:sym typeface="Wingdings" panose="05000000000000000000" pitchFamily="2" charset="2"/>
              </a:rPr>
              <a:t> Repérage aussi important que l’amiante</a:t>
            </a:r>
            <a:endParaRPr lang="fr-FR" sz="1800" b="1" dirty="0">
              <a:solidFill>
                <a:srgbClr val="FF0000"/>
              </a:solidFill>
            </a:endParaRPr>
          </a:p>
          <a:p>
            <a:pPr lvl="4" algn="just"/>
            <a:r>
              <a:rPr lang="fr-FR" sz="1600" dirty="0">
                <a:solidFill>
                  <a:srgbClr val="FF0000"/>
                </a:solidFill>
              </a:rPr>
              <a:t>Enjeux financiers liés à un contentieux pouvant être similaires</a:t>
            </a:r>
          </a:p>
          <a:p>
            <a:pPr lvl="4" algn="just"/>
            <a:endParaRPr lang="fr-FR" sz="1600" b="1" dirty="0">
              <a:solidFill>
                <a:srgbClr val="0070C0"/>
              </a:solidFill>
            </a:endParaRPr>
          </a:p>
          <a:p>
            <a:pPr marL="228600" lvl="3" indent="0" algn="just">
              <a:buNone/>
            </a:pPr>
            <a:r>
              <a:rPr lang="fr-FR" sz="1800" b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 Objectifs différents du CREP :</a:t>
            </a:r>
            <a:endParaRPr lang="fr-FR" sz="18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4" algn="just"/>
            <a:r>
              <a:rPr lang="fr-FR" sz="1600" dirty="0"/>
              <a:t>CREP (CSP) = Prévention du saturnisme infantile</a:t>
            </a:r>
          </a:p>
          <a:p>
            <a:pPr lvl="4" algn="just"/>
            <a:r>
              <a:rPr lang="fr-FR" sz="1600" dirty="0"/>
              <a:t>Repérage Plomb avant-travaux = Prévention des travailleurs et Protection environnementale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538FC7A-4FD8-4B32-AF48-D2CFA78D7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260" y="4022260"/>
            <a:ext cx="5005889" cy="171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437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8503" y="403089"/>
            <a:ext cx="10515600" cy="480131"/>
          </a:xfrm>
        </p:spPr>
        <p:txBody>
          <a:bodyPr/>
          <a:lstStyle/>
          <a:p>
            <a:r>
              <a:rPr lang="fr-FR" sz="2800" dirty="0"/>
              <a:t>QUESTIONS / REPONSES, RETOURS D’EXPERIENCES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1C0382-30A9-784E-8868-F3B6FBFB5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/>
          <p:cNvSpPr>
            <a:spLocks noGrp="1"/>
          </p:cNvSpPr>
          <p:nvPr>
            <p:ph idx="1"/>
          </p:nvPr>
        </p:nvSpPr>
        <p:spPr>
          <a:xfrm>
            <a:off x="316523" y="1081534"/>
            <a:ext cx="11661111" cy="5274815"/>
          </a:xfrm>
        </p:spPr>
        <p:txBody>
          <a:bodyPr>
            <a:normAutofit/>
          </a:bodyPr>
          <a:lstStyle/>
          <a:p>
            <a:r>
              <a:rPr lang="fr-FR" dirty="0"/>
              <a:t>Plomb avant-travaux / Stratégie de repérage</a:t>
            </a:r>
            <a:endParaRPr lang="fr-FR" b="1" dirty="0">
              <a:solidFill>
                <a:srgbClr val="FF0000"/>
              </a:solidFill>
            </a:endParaRPr>
          </a:p>
          <a:p>
            <a:pPr algn="just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Pour un repérage plomb avant-travaux, quelle stratégie de repérage adopter ?</a:t>
            </a:r>
          </a:p>
          <a:p>
            <a:pPr algn="just"/>
            <a:r>
              <a:rPr lang="fr-FR" sz="2000" i="1" dirty="0">
                <a:solidFill>
                  <a:schemeClr val="bg1">
                    <a:lumMod val="50000"/>
                  </a:schemeClr>
                </a:solidFill>
              </a:rPr>
              <a:t>Définir des Unités de Repérage comme la norme ou faire des tableaux local par local ?</a:t>
            </a:r>
          </a:p>
          <a:p>
            <a:pPr lvl="4" algn="just"/>
            <a:endParaRPr lang="fr-FR" b="1" u="sng" dirty="0">
              <a:solidFill>
                <a:schemeClr val="tx2"/>
              </a:solidFill>
            </a:endParaRPr>
          </a:p>
          <a:p>
            <a:pPr lvl="3" algn="just"/>
            <a:r>
              <a:rPr lang="fr-FR" b="1" dirty="0">
                <a:solidFill>
                  <a:schemeClr val="tx2"/>
                </a:solidFill>
              </a:rPr>
              <a:t>1 - Objet des rapports plomb avant-travaux est de </a:t>
            </a:r>
            <a:r>
              <a:rPr lang="fr-FR" b="1" u="sng" dirty="0">
                <a:solidFill>
                  <a:schemeClr val="tx2"/>
                </a:solidFill>
              </a:rPr>
              <a:t>fournir l’information sur la teneur en plomb</a:t>
            </a:r>
            <a:r>
              <a:rPr lang="fr-FR" b="1" dirty="0">
                <a:solidFill>
                  <a:schemeClr val="tx2"/>
                </a:solidFill>
              </a:rPr>
              <a:t> de l’ensemble des revêtements, substrats, matériaux, produits qui seront </a:t>
            </a:r>
            <a:r>
              <a:rPr lang="fr-FR" b="1" u="sng" dirty="0">
                <a:solidFill>
                  <a:schemeClr val="tx2"/>
                </a:solidFill>
              </a:rPr>
              <a:t>concernés par les travaux </a:t>
            </a:r>
            <a:endParaRPr lang="fr-FR" b="1" dirty="0">
              <a:solidFill>
                <a:schemeClr val="tx2"/>
              </a:solidFill>
            </a:endParaRPr>
          </a:p>
          <a:p>
            <a:pPr lvl="4" algn="just"/>
            <a:endParaRPr lang="fr-FR" dirty="0"/>
          </a:p>
          <a:p>
            <a:pPr lvl="3" algn="just"/>
            <a:r>
              <a:rPr lang="fr-FR" b="1" dirty="0">
                <a:solidFill>
                  <a:schemeClr val="tx2"/>
                </a:solidFill>
              </a:rPr>
              <a:t>2 – Stratégie normative, définition, d’unités de repérage, permet d’optimiser les investigations :</a:t>
            </a:r>
            <a:endParaRPr lang="fr-FR" sz="1200" dirty="0"/>
          </a:p>
          <a:p>
            <a:pPr lvl="4" algn="just"/>
            <a:r>
              <a:rPr lang="fr-FR" dirty="0"/>
              <a:t>Permet d’étendre un résultat, </a:t>
            </a:r>
            <a:r>
              <a:rPr lang="fr-FR" u="sng" dirty="0"/>
              <a:t>méthodologie à privilégier</a:t>
            </a:r>
          </a:p>
          <a:p>
            <a:pPr lvl="4" algn="just"/>
            <a:endParaRPr lang="fr-FR" sz="1600" dirty="0"/>
          </a:p>
          <a:p>
            <a:pPr lvl="3" algn="just"/>
            <a:r>
              <a:rPr lang="fr-FR" b="1" dirty="0">
                <a:solidFill>
                  <a:schemeClr val="tx2"/>
                </a:solidFill>
              </a:rPr>
              <a:t>3 – Stratégie normative pas adaptée à tous les cas :</a:t>
            </a:r>
            <a:endParaRPr lang="fr-FR" sz="1200" dirty="0"/>
          </a:p>
          <a:p>
            <a:pPr lvl="4" algn="just"/>
            <a:r>
              <a:rPr lang="fr-FR" dirty="0"/>
              <a:t>Périmètre « restreint » : il y aura peu d’optimisation sur les investigations, autant restituer les résultats localisation par localisation</a:t>
            </a:r>
          </a:p>
          <a:p>
            <a:pPr lvl="4" algn="just"/>
            <a:r>
              <a:rPr lang="fr-FR" dirty="0"/>
              <a:t>Résultats des mesures non homogènes : Impossibilité d’étendre ces résultats à un ensemble, donc mesurer et restituer les résultats localisation par localisation</a:t>
            </a:r>
          </a:p>
          <a:p>
            <a:pPr lvl="4" algn="just"/>
            <a:endParaRPr lang="fr-FR" dirty="0"/>
          </a:p>
          <a:p>
            <a:pPr lvl="3" algn="just"/>
            <a:r>
              <a:rPr lang="fr-FR" b="1" dirty="0">
                <a:solidFill>
                  <a:schemeClr val="tx2"/>
                </a:solidFill>
              </a:rPr>
              <a:t>4 – Missions pour un même client sur un patrimoine plutôt homogène :</a:t>
            </a:r>
            <a:endParaRPr lang="fr-FR" sz="1200" dirty="0"/>
          </a:p>
          <a:p>
            <a:pPr lvl="4" algn="just"/>
            <a:r>
              <a:rPr lang="fr-FR" b="1" dirty="0">
                <a:solidFill>
                  <a:srgbClr val="FF0000"/>
                </a:solidFill>
              </a:rPr>
              <a:t>Coordonnez-vous entre intervenants, la stratégie qui sera adoptée doit être la même</a:t>
            </a:r>
            <a:endParaRPr lang="fr-FR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166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8503" y="403089"/>
            <a:ext cx="10736038" cy="480131"/>
          </a:xfrm>
        </p:spPr>
        <p:txBody>
          <a:bodyPr/>
          <a:lstStyle/>
          <a:p>
            <a:r>
              <a:rPr lang="fr-FR" sz="2800" dirty="0"/>
              <a:t>PLOMB AVANT TRAVAUX – STRATEGIE DE REPERAGE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1C0382-30A9-784E-8868-F3B6FBFB5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/>
          <p:cNvSpPr>
            <a:spLocks noGrp="1"/>
          </p:cNvSpPr>
          <p:nvPr>
            <p:ph idx="1"/>
          </p:nvPr>
        </p:nvSpPr>
        <p:spPr>
          <a:xfrm>
            <a:off x="257175" y="1081535"/>
            <a:ext cx="11677649" cy="5274815"/>
          </a:xfrm>
        </p:spPr>
        <p:txBody>
          <a:bodyPr>
            <a:normAutofit/>
          </a:bodyPr>
          <a:lstStyle/>
          <a:p>
            <a:r>
              <a:rPr lang="fr-FR" sz="2800" dirty="0"/>
              <a:t>Repérages Plomb avant-travaux / Stratégie à mettre en </a:t>
            </a:r>
            <a:r>
              <a:rPr lang="fr-FR" sz="2800" dirty="0" err="1"/>
              <a:t>oeuvre</a:t>
            </a:r>
            <a:endParaRPr lang="fr-FR" sz="2800" b="1" u="sng" dirty="0">
              <a:solidFill>
                <a:srgbClr val="0070C0"/>
              </a:solidFill>
            </a:endParaRPr>
          </a:p>
          <a:p>
            <a:pPr lvl="4" algn="just"/>
            <a:endParaRPr lang="fr-FR" sz="1600" b="1" dirty="0">
              <a:solidFill>
                <a:srgbClr val="0070C0"/>
              </a:solidFill>
            </a:endParaRPr>
          </a:p>
          <a:p>
            <a:pPr lvl="3" algn="just"/>
            <a:r>
              <a:rPr lang="fr-FR" sz="1800" b="1" dirty="0">
                <a:solidFill>
                  <a:schemeClr val="tx2"/>
                </a:solidFill>
              </a:rPr>
              <a:t>Optimisation des investigations : Privilégier une démarche « ZPSO », </a:t>
            </a:r>
            <a:r>
              <a:rPr lang="fr-FR" sz="1800" b="1" u="sng" dirty="0">
                <a:solidFill>
                  <a:schemeClr val="tx2"/>
                </a:solidFill>
              </a:rPr>
              <a:t>définir des Unités de Repérage</a:t>
            </a:r>
          </a:p>
          <a:p>
            <a:pPr lvl="4" algn="just"/>
            <a:r>
              <a:rPr lang="fr-FR" sz="1600" dirty="0"/>
              <a:t>Résultats cohérents pourront être étendus à l’ensemble de l’U.R. définie</a:t>
            </a:r>
          </a:p>
          <a:p>
            <a:pPr lvl="4" algn="just"/>
            <a:r>
              <a:rPr lang="fr-FR" sz="1600" dirty="0"/>
              <a:t>Résultats connus « en direct » lors de l’intervention : Définition des U.R. peut être affinée sur place (redécoupage etc…)</a:t>
            </a:r>
          </a:p>
          <a:p>
            <a:pPr lvl="4" algn="just"/>
            <a:endParaRPr lang="fr-FR" sz="1600" dirty="0"/>
          </a:p>
          <a:p>
            <a:pPr lvl="3" algn="just"/>
            <a:r>
              <a:rPr lang="fr-FR" sz="1800" b="1" dirty="0">
                <a:solidFill>
                  <a:schemeClr val="tx2"/>
                </a:solidFill>
              </a:rPr>
              <a:t>Identification des Unités de Repérage :</a:t>
            </a:r>
          </a:p>
          <a:p>
            <a:pPr lvl="4" algn="just"/>
            <a:r>
              <a:rPr lang="fr-FR" sz="1600" b="1" dirty="0"/>
              <a:t>Un ou plusieurs éléments de construction, finition ou décoration, ayant a priori :</a:t>
            </a:r>
          </a:p>
          <a:p>
            <a:pPr marL="452438" lvl="4" indent="0" algn="just">
              <a:buNone/>
            </a:pPr>
            <a:r>
              <a:rPr lang="fr-FR" sz="1600" dirty="0"/>
              <a:t>         * un même substrat, un même revêtement, un même historique (</a:t>
            </a:r>
            <a:r>
              <a:rPr lang="fr-FR" sz="1600" i="1" dirty="0"/>
              <a:t>en matière de construction et de revêtement</a:t>
            </a:r>
            <a:r>
              <a:rPr lang="fr-FR" sz="1600" dirty="0"/>
              <a:t>)</a:t>
            </a:r>
          </a:p>
          <a:p>
            <a:pPr lvl="4" algn="just"/>
            <a:r>
              <a:rPr lang="fr-FR" sz="1600" b="1" dirty="0"/>
              <a:t>Un matériau ayant a priori un même historique en matière de construction (ex. solin en plomb)</a:t>
            </a:r>
          </a:p>
          <a:p>
            <a:pPr lvl="4" algn="just"/>
            <a:r>
              <a:rPr lang="fr-FR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Une U.R. peut être constituée d’un ensemble d’éléments situés dans des locaux et niveaux différents</a:t>
            </a:r>
          </a:p>
          <a:p>
            <a:pPr lvl="4" algn="just"/>
            <a:endParaRPr lang="fr-FR" sz="1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3" algn="just"/>
            <a:r>
              <a:rPr lang="fr-FR" sz="1800" b="1" dirty="0">
                <a:solidFill>
                  <a:schemeClr val="tx2"/>
                </a:solidFill>
              </a:rPr>
              <a:t>Norme NF X 46-035 – Nombre de mesures par Unité de Repérage :</a:t>
            </a:r>
          </a:p>
          <a:p>
            <a:pPr lvl="4" algn="just"/>
            <a:r>
              <a:rPr lang="fr-FR" sz="1600" b="1" dirty="0"/>
              <a:t>A minima </a:t>
            </a:r>
            <a:r>
              <a:rPr lang="fr-FR" sz="1600" b="1" u="sng" dirty="0"/>
              <a:t>2 mesures par U.R.</a:t>
            </a:r>
            <a:r>
              <a:rPr lang="fr-FR" sz="1600" b="1" dirty="0"/>
              <a:t> et </a:t>
            </a:r>
            <a:r>
              <a:rPr lang="fr-FR" sz="1600" b="1" u="sng" dirty="0"/>
              <a:t>1 mesure par local si U.R. présente sur plusieurs locaux</a:t>
            </a:r>
          </a:p>
          <a:p>
            <a:pPr lvl="4" algn="just"/>
            <a:r>
              <a:rPr lang="fr-FR" sz="1600" dirty="0"/>
              <a:t>U.R. ayant surfaces, longueurs importantes: Réaliser des mesures complémentaires</a:t>
            </a:r>
          </a:p>
          <a:p>
            <a:pPr lvl="4" algn="just"/>
            <a:r>
              <a:rPr lang="fr-FR" sz="1600" dirty="0"/>
              <a:t>Nombre de mesures par U.R. en fonction de la nature des travaux et de l’étendue de l’U.R.</a:t>
            </a:r>
          </a:p>
          <a:p>
            <a:pPr lvl="4" algn="just"/>
            <a:r>
              <a:rPr lang="fr-FR" sz="1600" i="1" dirty="0"/>
              <a:t>Stratégie à définir en phase amont si possible et à préciser sur le rapport de repérage</a:t>
            </a:r>
          </a:p>
        </p:txBody>
      </p:sp>
    </p:spTree>
    <p:extLst>
      <p:ext uri="{BB962C8B-B14F-4D97-AF65-F5344CB8AC3E}">
        <p14:creationId xmlns:p14="http://schemas.microsoft.com/office/powerpoint/2010/main" val="2417123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8503" y="403089"/>
            <a:ext cx="10515600" cy="480131"/>
          </a:xfrm>
        </p:spPr>
        <p:txBody>
          <a:bodyPr/>
          <a:lstStyle/>
          <a:p>
            <a:r>
              <a:rPr lang="fr-FR" sz="2800" dirty="0" err="1"/>
              <a:t>plomB</a:t>
            </a:r>
            <a:r>
              <a:rPr lang="fr-FR" sz="2800" dirty="0"/>
              <a:t> AVANT TRAVAUX – RESULTATS DES MESURES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7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1C0382-30A9-784E-8868-F3B6FBFB5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/>
          <p:cNvSpPr>
            <a:spLocks noGrp="1"/>
          </p:cNvSpPr>
          <p:nvPr>
            <p:ph idx="1"/>
          </p:nvPr>
        </p:nvSpPr>
        <p:spPr>
          <a:xfrm>
            <a:off x="316523" y="1081534"/>
            <a:ext cx="11661111" cy="5274815"/>
          </a:xfrm>
        </p:spPr>
        <p:txBody>
          <a:bodyPr>
            <a:normAutofit/>
          </a:bodyPr>
          <a:lstStyle/>
          <a:p>
            <a:r>
              <a:rPr lang="fr-FR" sz="2800" dirty="0"/>
              <a:t>Validation des Unités de Repérage – Résultats des mesures</a:t>
            </a:r>
          </a:p>
          <a:p>
            <a:pPr algn="just"/>
            <a:r>
              <a:rPr lang="fr-FR" i="1" dirty="0">
                <a:solidFill>
                  <a:schemeClr val="tx2"/>
                </a:solidFill>
              </a:rPr>
              <a:t>Comment considérer des résultats cohérents pour une U.R. ?</a:t>
            </a:r>
          </a:p>
          <a:p>
            <a:pPr lvl="3" algn="just"/>
            <a:endParaRPr lang="fr-FR" b="1" dirty="0"/>
          </a:p>
          <a:p>
            <a:pPr lvl="3" algn="just"/>
            <a:r>
              <a:rPr lang="fr-FR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Analyser les résultats par tranches :</a:t>
            </a:r>
          </a:p>
          <a:p>
            <a:pPr lvl="4" algn="just"/>
            <a:endParaRPr lang="fr-FR" sz="1600" b="1" dirty="0"/>
          </a:p>
          <a:p>
            <a:pPr lvl="4" algn="just"/>
            <a:r>
              <a:rPr lang="fr-FR" sz="1600" dirty="0"/>
              <a:t>Teneur égale à 0,0 mg/cm²</a:t>
            </a:r>
          </a:p>
          <a:p>
            <a:pPr lvl="4" algn="just"/>
            <a:r>
              <a:rPr lang="fr-FR" sz="1600" dirty="0"/>
              <a:t>Teneur entre 0,01 et 0,3 mg/cm²</a:t>
            </a:r>
          </a:p>
          <a:p>
            <a:pPr lvl="4" algn="just"/>
            <a:r>
              <a:rPr lang="fr-FR" sz="1600" dirty="0"/>
              <a:t>Teneur entre 0,3 et 0,7 mg/cm²</a:t>
            </a:r>
          </a:p>
          <a:p>
            <a:pPr lvl="4" algn="just"/>
            <a:r>
              <a:rPr lang="fr-FR" sz="1600" dirty="0"/>
              <a:t>Teneur entre 0,7 et 1 mg/cm²</a:t>
            </a:r>
          </a:p>
          <a:p>
            <a:pPr lvl="4" algn="just"/>
            <a:r>
              <a:rPr lang="fr-FR" sz="1600" dirty="0"/>
              <a:t>Teneur entre 1 et 2 mg/cm²</a:t>
            </a:r>
          </a:p>
          <a:p>
            <a:pPr lvl="4" algn="just"/>
            <a:r>
              <a:rPr lang="fr-FR" sz="1600" dirty="0"/>
              <a:t>Teneur entre 2 et 5 mg/cm²</a:t>
            </a:r>
          </a:p>
          <a:p>
            <a:pPr lvl="4" algn="just"/>
            <a:r>
              <a:rPr lang="fr-FR" sz="1600" dirty="0"/>
              <a:t>Teneur entre 5 et 10 mg/cm²</a:t>
            </a:r>
          </a:p>
          <a:p>
            <a:pPr lvl="4" algn="just"/>
            <a:r>
              <a:rPr lang="fr-FR" sz="1600" dirty="0"/>
              <a:t>Teneur &gt; 10 mg/cm²</a:t>
            </a:r>
          </a:p>
        </p:txBody>
      </p:sp>
    </p:spTree>
    <p:extLst>
      <p:ext uri="{BB962C8B-B14F-4D97-AF65-F5344CB8AC3E}">
        <p14:creationId xmlns:p14="http://schemas.microsoft.com/office/powerpoint/2010/main" val="205625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8503" y="403089"/>
            <a:ext cx="10515600" cy="480131"/>
          </a:xfrm>
        </p:spPr>
        <p:txBody>
          <a:bodyPr/>
          <a:lstStyle/>
          <a:p>
            <a:r>
              <a:rPr lang="fr-FR" sz="2800" dirty="0"/>
              <a:t>PLOMB - REPORT DES RESULTATS DE MESURES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1C0382-30A9-784E-8868-F3B6FBFB5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/>
          <p:cNvSpPr>
            <a:spLocks noGrp="1"/>
          </p:cNvSpPr>
          <p:nvPr>
            <p:ph idx="1"/>
          </p:nvPr>
        </p:nvSpPr>
        <p:spPr>
          <a:xfrm>
            <a:off x="414068" y="1081535"/>
            <a:ext cx="11442987" cy="5203709"/>
          </a:xfrm>
        </p:spPr>
        <p:txBody>
          <a:bodyPr>
            <a:normAutofit/>
          </a:bodyPr>
          <a:lstStyle/>
          <a:p>
            <a:r>
              <a:rPr lang="fr-FR" dirty="0"/>
              <a:t>Repérages Plomb avant-travaux - Rappel</a:t>
            </a:r>
          </a:p>
          <a:p>
            <a:pPr marL="228600" lvl="3" indent="0" algn="just">
              <a:buNone/>
            </a:pPr>
            <a:r>
              <a:rPr lang="fr-FR" sz="2000" b="1" i="1" dirty="0">
                <a:solidFill>
                  <a:srgbClr val="FF0000"/>
                </a:solidFill>
                <a:sym typeface="Wingdings" panose="05000000000000000000" pitchFamily="2" charset="2"/>
              </a:rPr>
              <a:t>Indiquer la valeur mesurée / Proscrire les mesures aléatoires générées par </a:t>
            </a:r>
            <a:r>
              <a:rPr lang="fr-FR" sz="2000" b="1" i="1" dirty="0" err="1">
                <a:solidFill>
                  <a:srgbClr val="FF0000"/>
                </a:solidFill>
                <a:sym typeface="Wingdings" panose="05000000000000000000" pitchFamily="2" charset="2"/>
              </a:rPr>
              <a:t>Liciel</a:t>
            </a:r>
            <a:endParaRPr lang="fr-FR" sz="2000" b="1" i="1" dirty="0">
              <a:solidFill>
                <a:srgbClr val="FF0000"/>
              </a:solidFill>
            </a:endParaRPr>
          </a:p>
          <a:p>
            <a:pPr lvl="4" algn="just"/>
            <a:r>
              <a:rPr lang="fr-FR" b="1" i="1" dirty="0">
                <a:solidFill>
                  <a:schemeClr val="bg1">
                    <a:lumMod val="50000"/>
                  </a:schemeClr>
                </a:solidFill>
              </a:rPr>
              <a:t>Il est aisé pour une personne avertie, à la lecture d’un rapport, de déceler des résultats de mesures ne correspondant pas à la réalité…</a:t>
            </a:r>
          </a:p>
          <a:p>
            <a:pPr lvl="3" algn="just"/>
            <a:endParaRPr lang="fr-FR" dirty="0"/>
          </a:p>
          <a:p>
            <a:pPr lvl="3" algn="just"/>
            <a:endParaRPr lang="fr-FR" dirty="0"/>
          </a:p>
          <a:p>
            <a:pPr lvl="3" algn="just"/>
            <a:r>
              <a:rPr lang="fr-FR" b="1" dirty="0"/>
              <a:t>Repérages plomb avant-travaux - réalisation des mesures :</a:t>
            </a:r>
          </a:p>
          <a:p>
            <a:pPr lvl="4" algn="just"/>
            <a:r>
              <a:rPr lang="fr-FR" b="1" dirty="0">
                <a:solidFill>
                  <a:schemeClr val="tx2"/>
                </a:solidFill>
              </a:rPr>
              <a:t>Analyseur fluorescence X, veiller à réaliser l’étalonnage (début, fin des mesures)</a:t>
            </a:r>
          </a:p>
          <a:p>
            <a:pPr lvl="4" algn="just"/>
            <a:r>
              <a:rPr lang="fr-FR" b="1" u="sng" dirty="0">
                <a:solidFill>
                  <a:schemeClr val="tx2"/>
                </a:solidFill>
              </a:rPr>
              <a:t>A minima 2 mesures par U.R. </a:t>
            </a:r>
            <a:r>
              <a:rPr lang="fr-FR" b="1" dirty="0">
                <a:solidFill>
                  <a:schemeClr val="tx2"/>
                </a:solidFill>
              </a:rPr>
              <a:t>: A prendre dans des endroits différents, là où la probabilité de trouver du plomb est la + forte</a:t>
            </a:r>
          </a:p>
          <a:p>
            <a:pPr lvl="4" algn="just"/>
            <a:r>
              <a:rPr lang="fr-FR" b="1" dirty="0">
                <a:solidFill>
                  <a:schemeClr val="tx2"/>
                </a:solidFill>
              </a:rPr>
              <a:t>Analyse du plomb acido-soluble si impossibilité de mesure avec analyseur fluorescence X sur une U.R. (ID CREP)</a:t>
            </a:r>
          </a:p>
          <a:p>
            <a:pPr lvl="4" algn="just"/>
            <a:r>
              <a:rPr lang="fr-FR" b="1" dirty="0">
                <a:solidFill>
                  <a:srgbClr val="FF0000"/>
                </a:solidFill>
              </a:rPr>
              <a:t>1 Mesure = sa Valeur (M) et son Incertitude (I) :  </a:t>
            </a:r>
            <a:r>
              <a:rPr lang="fr-FR" b="1" dirty="0">
                <a:solidFill>
                  <a:schemeClr val="bg1">
                    <a:lumMod val="50000"/>
                  </a:schemeClr>
                </a:solidFill>
              </a:rPr>
              <a:t>M (mg/cm²) ± I (mg/cm²)</a:t>
            </a:r>
          </a:p>
          <a:p>
            <a:pPr lvl="4" algn="just"/>
            <a:endParaRPr lang="fr-FR" dirty="0"/>
          </a:p>
          <a:p>
            <a:pPr lvl="3" algn="just"/>
            <a:r>
              <a:rPr lang="fr-FR" b="1" dirty="0">
                <a:solidFill>
                  <a:srgbClr val="FF0000"/>
                </a:solidFill>
              </a:rPr>
              <a:t>L’objectif de la mission avant-travaux est d’indiquer les teneurs en plomb dans les revêtements qui feront l’objet de travaux </a:t>
            </a:r>
            <a:r>
              <a:rPr lang="fr-FR" b="1" i="1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fr-FR" b="1" i="1" dirty="0">
                <a:solidFill>
                  <a:schemeClr val="bg1">
                    <a:lumMod val="50000"/>
                  </a:schemeClr>
                </a:solidFill>
                <a:sym typeface="Wingdings" panose="05000000000000000000" pitchFamily="2" charset="2"/>
              </a:rPr>
              <a:t> des mesures aléatoires, inventées, ne correspondent pas du tout à la mission)</a:t>
            </a:r>
            <a:endParaRPr lang="fr-FR" b="1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39EF9C1-938C-4E58-8891-C9CC6FED8D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17881" y="2190541"/>
            <a:ext cx="1124446" cy="123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084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98502" y="403089"/>
            <a:ext cx="11168117" cy="480131"/>
          </a:xfrm>
        </p:spPr>
        <p:txBody>
          <a:bodyPr/>
          <a:lstStyle/>
          <a:p>
            <a:r>
              <a:rPr lang="fr-FR" sz="2800" dirty="0"/>
              <a:t>MESURES D’ETALONNAGE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F855567-6F3D-E340-8502-3E8F43759447}" type="slidenum">
              <a:rPr lang="fr-FR" smtClean="0"/>
              <a:pPr/>
              <a:t>9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C1C0382-30A9-784E-8868-F3B6FBFB5C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fr-FR"/>
              <a:t>PLOMB TRAVAUX - METHODE NORMATIVE - SAISIE LICIEL - NOVEMBRE 2025</a:t>
            </a:r>
            <a:endParaRPr lang="fr-FR" dirty="0"/>
          </a:p>
        </p:txBody>
      </p:sp>
      <p:sp>
        <p:nvSpPr>
          <p:cNvPr id="8" name="Espace réservé du contenu 13"/>
          <p:cNvSpPr>
            <a:spLocks noGrp="1"/>
          </p:cNvSpPr>
          <p:nvPr>
            <p:ph idx="1"/>
          </p:nvPr>
        </p:nvSpPr>
        <p:spPr>
          <a:xfrm>
            <a:off x="314432" y="1118566"/>
            <a:ext cx="11590774" cy="5237783"/>
          </a:xfrm>
        </p:spPr>
        <p:txBody>
          <a:bodyPr>
            <a:normAutofit/>
          </a:bodyPr>
          <a:lstStyle/>
          <a:p>
            <a:r>
              <a:rPr lang="fr-FR" dirty="0"/>
              <a:t>Rédaction rapports plomb – Mesures d’étalonnage</a:t>
            </a:r>
            <a:endParaRPr lang="fr-FR" b="1" dirty="0">
              <a:solidFill>
                <a:schemeClr val="bg1">
                  <a:lumMod val="50000"/>
                </a:schemeClr>
              </a:solidFill>
            </a:endParaRPr>
          </a:p>
          <a:p>
            <a:pPr lvl="4" algn="just"/>
            <a:endParaRPr lang="fr-FR" sz="1600" b="1" dirty="0">
              <a:solidFill>
                <a:srgbClr val="0070C0"/>
              </a:solidFill>
            </a:endParaRPr>
          </a:p>
          <a:p>
            <a:pPr lvl="3" algn="just"/>
            <a:r>
              <a:rPr lang="fr-FR" sz="1800" b="1" dirty="0">
                <a:solidFill>
                  <a:schemeClr val="tx2"/>
                </a:solidFill>
              </a:rPr>
              <a:t>Veiller à ce que le résultat indiqué des mesures d’étalonnage soit en cohérence avec la valeur de l’étalon : </a:t>
            </a:r>
          </a:p>
          <a:p>
            <a:pPr lvl="4" algn="just"/>
            <a:r>
              <a:rPr lang="fr-FR" sz="1600" dirty="0"/>
              <a:t> A ce jour, seul l’étalon « NIST-SRM2573 1,04 mg/cm² » est repris en dur sur nos rapports (pas de liste déroulante)</a:t>
            </a:r>
          </a:p>
          <a:p>
            <a:pPr lvl="4" algn="just"/>
            <a:r>
              <a:rPr lang="fr-FR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  </a:t>
            </a:r>
            <a:r>
              <a:rPr lang="fr-FR" sz="1600" b="1" dirty="0">
                <a:solidFill>
                  <a:srgbClr val="FF0000"/>
                </a:solidFill>
              </a:rPr>
              <a:t>Si utilisation d’un autre étalon, attention à modifier le rapport en conséquence</a:t>
            </a:r>
          </a:p>
          <a:p>
            <a:pPr lvl="3" algn="just"/>
            <a:r>
              <a:rPr lang="fr-FR" sz="1800" b="1" dirty="0">
                <a:solidFill>
                  <a:schemeClr val="bg1">
                    <a:lumMod val="50000"/>
                  </a:schemeClr>
                </a:solidFill>
              </a:rPr>
              <a:t>Missions effectuées sur plusieurs jours :</a:t>
            </a:r>
          </a:p>
          <a:p>
            <a:pPr lvl="4" algn="just"/>
            <a:r>
              <a:rPr lang="fr-FR" sz="1600" dirty="0"/>
              <a:t>Veiller à réaliser, insérer des mesures d’étalonnage intermédiaires (</a:t>
            </a:r>
            <a:r>
              <a:rPr lang="fr-FR" sz="1600" i="1" dirty="0"/>
              <a:t>après chaque redémarrage d’analyseur et avant mise hors tension de l’analyseur) </a:t>
            </a:r>
            <a:r>
              <a:rPr lang="fr-FR" sz="1600" dirty="0"/>
              <a:t>et à ce que chaque numéro de mesure indiqué soit concordant</a:t>
            </a:r>
          </a:p>
          <a:p>
            <a:pPr lvl="4" algn="just"/>
            <a:endParaRPr lang="fr-FR" sz="1600" dirty="0"/>
          </a:p>
          <a:p>
            <a:pPr lvl="4" algn="just"/>
            <a:endParaRPr lang="fr-FR" sz="1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9D7FE65-D5A6-4715-9D7B-E6320CE1F9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345" y="3947768"/>
            <a:ext cx="10414460" cy="240858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BC8F401-1DCD-40F7-A650-CCFEC7AFB9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2437" y="2151543"/>
            <a:ext cx="3101797" cy="24947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B4BCD77-3C30-452C-9E96-319A3C2AD57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9233" y="2498610"/>
            <a:ext cx="501416" cy="46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5784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Personnalisé 6">
      <a:dk1>
        <a:sysClr val="windowText" lastClr="000000"/>
      </a:dk1>
      <a:lt1>
        <a:srgbClr val="FFFFFF"/>
      </a:lt1>
      <a:dk2>
        <a:srgbClr val="005499"/>
      </a:dk2>
      <a:lt2>
        <a:srgbClr val="00ACE8"/>
      </a:lt2>
      <a:accent1>
        <a:srgbClr val="F9CF00"/>
      </a:accent1>
      <a:accent2>
        <a:srgbClr val="FF6B00"/>
      </a:accent2>
      <a:accent3>
        <a:srgbClr val="FF4B6B"/>
      </a:accent3>
      <a:accent4>
        <a:srgbClr val="6B3FBC"/>
      </a:accent4>
      <a:accent5>
        <a:srgbClr val="42C8BE"/>
      </a:accent5>
      <a:accent6>
        <a:srgbClr val="96CA19"/>
      </a:accent6>
      <a:hlink>
        <a:srgbClr val="00ACE8"/>
      </a:hlink>
      <a:folHlink>
        <a:srgbClr val="00549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SOCOTEC">
      <a:dk1>
        <a:srgbClr val="000000"/>
      </a:dk1>
      <a:lt1>
        <a:srgbClr val="FFFFFF"/>
      </a:lt1>
      <a:dk2>
        <a:srgbClr val="005499"/>
      </a:dk2>
      <a:lt2>
        <a:srgbClr val="E7E6E6"/>
      </a:lt2>
      <a:accent1>
        <a:srgbClr val="0082DE"/>
      </a:accent1>
      <a:accent2>
        <a:srgbClr val="00ACE8"/>
      </a:accent2>
      <a:accent3>
        <a:srgbClr val="FCB902"/>
      </a:accent3>
      <a:accent4>
        <a:srgbClr val="E6DD00"/>
      </a:accent4>
      <a:accent5>
        <a:srgbClr val="C6D21B"/>
      </a:accent5>
      <a:accent6>
        <a:srgbClr val="A9C409"/>
      </a:accent6>
      <a:hlink>
        <a:srgbClr val="0563C1"/>
      </a:hlink>
      <a:folHlink>
        <a:srgbClr val="954F72"/>
      </a:folHlink>
    </a:clrScheme>
    <a:fontScheme name="SOCOTEC">
      <a:majorFont>
        <a:latin typeface="Segoe UI"/>
        <a:ea typeface=""/>
        <a:cs typeface=""/>
      </a:majorFont>
      <a:minorFont>
        <a:latin typeface="Ebrim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Custom Color 1">
      <a:srgbClr val="FFFFFF"/>
    </a:custClr>
    <a:custClr name="Custom Color 2">
      <a:srgbClr val="000000"/>
    </a:custClr>
    <a:custClr name="Custom Color 3">
      <a:srgbClr val="E7E6E6"/>
    </a:custClr>
    <a:custClr name="Custom Color 4">
      <a:srgbClr val="005499"/>
    </a:custClr>
    <a:custClr name="Custom Color 5">
      <a:srgbClr val="0082DE"/>
    </a:custClr>
    <a:custClr name="Custom Color 6">
      <a:srgbClr val="00ACE8"/>
    </a:custClr>
    <a:custClr name="Custom Color 7">
      <a:srgbClr val="FCB902"/>
    </a:custClr>
    <a:custClr name="Custom Color 8">
      <a:srgbClr val="E6DD00"/>
    </a:custClr>
    <a:custClr name="Custom Color 9">
      <a:srgbClr val="C6D21B"/>
    </a:custClr>
    <a:custClr name="Custom Color 10">
      <a:srgbClr val="A9C409"/>
    </a:custClr>
    <a:custClr name="Custom Color 11">
      <a:srgbClr val="00833F"/>
    </a:custClr>
    <a:custClr name="Custom Color 12">
      <a:srgbClr val="007E8B"/>
    </a:custClr>
    <a:custClr name="Custom Color 13">
      <a:srgbClr val="42C8BE"/>
    </a:custClr>
    <a:custClr name="Custom Color 14">
      <a:srgbClr val="4799C5"/>
    </a:custClr>
    <a:custClr name="Custom Color 15">
      <a:srgbClr val="4570AC"/>
    </a:custClr>
    <a:custClr name="Custom Color 16">
      <a:srgbClr val="22304E"/>
    </a:custClr>
    <a:custClr name="Custom Color 17">
      <a:srgbClr val="FF4B6B"/>
    </a:custClr>
    <a:custClr name="Custom Color 18">
      <a:srgbClr val="FF6533"/>
    </a:custClr>
  </a:custClrLst>
  <a:extLst>
    <a:ext uri="{05A4C25C-085E-4340-85A3-A5531E510DB2}">
      <thm15:themeFamily xmlns:thm15="http://schemas.microsoft.com/office/thememl/2012/main" name="Office Theme" id="{4EE17942-259F-4DCA-8835-22CF87DACCEB}" vid="{6C04D7B2-C548-46AB-A438-8D5A6E362311}"/>
    </a:ext>
  </a:extLst>
</a:theme>
</file>

<file path=ppt/theme/theme3.xml><?xml version="1.0" encoding="utf-8"?>
<a:theme xmlns:a="http://schemas.openxmlformats.org/drawingml/2006/main" name="6_Thème Office">
  <a:themeElements>
    <a:clrScheme name="SOCOTEC 3">
      <a:dk1>
        <a:sysClr val="windowText" lastClr="000000"/>
      </a:dk1>
      <a:lt1>
        <a:srgbClr val="FFFFFF"/>
      </a:lt1>
      <a:dk2>
        <a:srgbClr val="005499"/>
      </a:dk2>
      <a:lt2>
        <a:srgbClr val="00ACE8"/>
      </a:lt2>
      <a:accent1>
        <a:srgbClr val="F9CF00"/>
      </a:accent1>
      <a:accent2>
        <a:srgbClr val="FF6B00"/>
      </a:accent2>
      <a:accent3>
        <a:srgbClr val="FF4B6B"/>
      </a:accent3>
      <a:accent4>
        <a:srgbClr val="6B3FBC"/>
      </a:accent4>
      <a:accent5>
        <a:srgbClr val="42C8BE"/>
      </a:accent5>
      <a:accent6>
        <a:srgbClr val="96CA19"/>
      </a:accent6>
      <a:hlink>
        <a:srgbClr val="FFFFFF"/>
      </a:hlink>
      <a:folHlink>
        <a:srgbClr val="FFFF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64EC7632992444B062AE641BFF925F" ma:contentTypeVersion="6" ma:contentTypeDescription="Crée un document." ma:contentTypeScope="" ma:versionID="ef27178b529ffb4cf4b61912947348fc">
  <xsd:schema xmlns:xsd="http://www.w3.org/2001/XMLSchema" xmlns:xs="http://www.w3.org/2001/XMLSchema" xmlns:p="http://schemas.microsoft.com/office/2006/metadata/properties" xmlns:ns2="ff1db5c7-dce4-417a-b9c0-30afacb26257" xmlns:ns3="577d6867-f282-40b0-9def-16ae436c7a22" targetNamespace="http://schemas.microsoft.com/office/2006/metadata/properties" ma:root="true" ma:fieldsID="d702848baf9b85754c65430f9e9ea27c" ns2:_="" ns3:_="">
    <xsd:import namespace="ff1db5c7-dce4-417a-b9c0-30afacb26257"/>
    <xsd:import namespace="577d6867-f282-40b0-9def-16ae436c7a2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f1db5c7-dce4-417a-b9c0-30afacb2625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7d6867-f282-40b0-9def-16ae436c7a2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8D9D76-DE13-4ABC-B612-4360C241BFBF}">
  <ds:schemaRefs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577d6867-f282-40b0-9def-16ae436c7a22"/>
    <ds:schemaRef ds:uri="ff1db5c7-dce4-417a-b9c0-30afacb2625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667FDDF5-B2CE-4BCC-B7FD-9C8272D14E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8AFCD9-5C82-43F7-A944-51C80B0480B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f1db5c7-dce4-417a-b9c0-30afacb26257"/>
    <ds:schemaRef ds:uri="577d6867-f282-40b0-9def-16ae436c7a2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109930</TotalTime>
  <Words>2006</Words>
  <Application>Microsoft Office PowerPoint</Application>
  <PresentationFormat>Grand écran</PresentationFormat>
  <Paragraphs>272</Paragraphs>
  <Slides>20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3</vt:i4>
      </vt:variant>
      <vt:variant>
        <vt:lpstr>Titres des diapositives</vt:lpstr>
      </vt:variant>
      <vt:variant>
        <vt:i4>20</vt:i4>
      </vt:variant>
    </vt:vector>
  </HeadingPairs>
  <TitlesOfParts>
    <vt:vector size="29" baseType="lpstr">
      <vt:lpstr>Arial</vt:lpstr>
      <vt:lpstr>Arial Black</vt:lpstr>
      <vt:lpstr>Calibri</vt:lpstr>
      <vt:lpstr>Ebrima</vt:lpstr>
      <vt:lpstr>Segoe UI</vt:lpstr>
      <vt:lpstr>Wingdings</vt:lpstr>
      <vt:lpstr>Thème Office</vt:lpstr>
      <vt:lpstr>Office Theme</vt:lpstr>
      <vt:lpstr>6_Thème Office</vt:lpstr>
      <vt:lpstr>PLOMB AVANT TRAVAUX Méthode U.R. – Saisie Liciel</vt:lpstr>
      <vt:lpstr>sommaire</vt:lpstr>
      <vt:lpstr>PLOMB AVANT TRAVAUX - RAPPELS</vt:lpstr>
      <vt:lpstr>PLOMB AVANT TRAVAUx – CONTEXTE, OBJECTIFS</vt:lpstr>
      <vt:lpstr>QUESTIONS / REPONSES, RETOURS D’EXPERIENCES</vt:lpstr>
      <vt:lpstr>PLOMB AVANT TRAVAUX – STRATEGIE DE REPERAGE</vt:lpstr>
      <vt:lpstr>plomB AVANT TRAVAUX – RESULTATS DES MESURES</vt:lpstr>
      <vt:lpstr>PLOMB - REPORT DES RESULTATS DE MESURES</vt:lpstr>
      <vt:lpstr>MESURES D’ETALONNAGE</vt:lpstr>
      <vt:lpstr>INCERTITUDE DE LA MESURE</vt:lpstr>
      <vt:lpstr>PLOMB AVANT TRAVAUX – STRATEGIE DE REPERAGE</vt:lpstr>
      <vt:lpstr>METHODE U.R. SAISIE LICIEL</vt:lpstr>
      <vt:lpstr>PLOMB AVANT TRAVAUX – LICIEL</vt:lpstr>
      <vt:lpstr>PLOMB AVANT TRAVAUX – RESTITUTION DES RESULTATS</vt:lpstr>
      <vt:lpstr>PLOMB AVANT TRAVAUX – RESTITUTION DES RESULTATS</vt:lpstr>
      <vt:lpstr>PLOMB AVANT TRAVAUX – RESTITUTION DES RESULTATS</vt:lpstr>
      <vt:lpstr>PLOMB AVANT TRAVAUX – RESTITUTION DES RESULTATS</vt:lpstr>
      <vt:lpstr>PLOMB AVANT TRAVAUX – RESTITUTION DES RESULTATS</vt:lpstr>
      <vt:lpstr>PLOMB AVANT TRAVAUX – RESTITUTION DES RESULTATS</vt:lpstr>
      <vt:lpstr>contact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SOCOTEC VA</dc:title>
  <dc:creator>LittlePlus</dc:creator>
  <cp:lastModifiedBy>Nicolas Moisand</cp:lastModifiedBy>
  <cp:revision>3419</cp:revision>
  <dcterms:created xsi:type="dcterms:W3CDTF">2017-09-13T10:31:55Z</dcterms:created>
  <dcterms:modified xsi:type="dcterms:W3CDTF">2025-12-02T08:43:34Z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0x010100A764EC7632992444B062AE641BFF925F</vt:lpwstr>
  </property>
</Properties>
</file>